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268" r:id="rId5"/>
    <p:sldId id="265" r:id="rId6"/>
    <p:sldId id="258" r:id="rId7"/>
    <p:sldId id="259" r:id="rId8"/>
    <p:sldId id="260" r:id="rId9"/>
    <p:sldId id="264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rimo" panose="020B0604020202020204" charset="0"/>
      <p:regular r:id="rId15"/>
      <p:bold r:id="rId16"/>
      <p:italic r:id="rId17"/>
      <p:boldItalic r:id="rId18"/>
    </p:embeddedFont>
    <p:embeddedFont>
      <p:font typeface="Didact Gothic" panose="00000500000000000000" pitchFamily="2" charset="0"/>
      <p:regular r:id="rId19"/>
    </p:embeddedFont>
    <p:embeddedFont>
      <p:font typeface="League Spartan" panose="020B0604020202020204" charset="0"/>
      <p:regular r:id="rId20"/>
      <p:bold r:id="rId21"/>
    </p:embeddedFont>
    <p:embeddedFont>
      <p:font typeface="Poppins Medium" panose="00000600000000000000" pitchFamily="2" charset="0"/>
      <p:regular r:id="rId22"/>
      <p: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4" roundtripDataSignature="AMtx7mhugTni9acxsZoV2mLLlMZmhhyF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6CE1BC-9B4C-49AF-B4B6-29899472015C}">
  <a:tblStyle styleId="{256CE1BC-9B4C-49AF-B4B6-2989947201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1282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857500" y="512763"/>
            <a:ext cx="3429000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1.7.2013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‹#›</a:t>
            </a:r>
            <a:endParaRPr/>
          </a:p>
        </p:txBody>
      </p:sp>
      <p:sp>
        <p:nvSpPr>
          <p:cNvPr id="89" name="Google Shape;89;p1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7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97" name="Google Shape;197;p7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7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1.7.2013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‹#›</a:t>
            </a:r>
            <a:endParaRPr/>
          </a:p>
        </p:txBody>
      </p:sp>
      <p:sp>
        <p:nvSpPr>
          <p:cNvPr id="199" name="Google Shape;199;p7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7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8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8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14" name="Google Shape;214;p8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" name="Google Shape;215;p8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1.7.2013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‹#›</a:t>
            </a:r>
            <a:endParaRPr/>
          </a:p>
        </p:txBody>
      </p:sp>
      <p:sp>
        <p:nvSpPr>
          <p:cNvPr id="216" name="Google Shape;216;p8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8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08" name="Google Shape;108;p2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2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1.7.2013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‹#›</a:t>
            </a:r>
            <a:endParaRPr/>
          </a:p>
        </p:txBody>
      </p:sp>
      <p:sp>
        <p:nvSpPr>
          <p:cNvPr id="110" name="Google Shape;110;p2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41DB8A7B-B978-2E0E-268F-CF40ED9B7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>
            <a:extLst>
              <a:ext uri="{FF2B5EF4-FFF2-40B4-BE49-F238E27FC236}">
                <a16:creationId xmlns:a16="http://schemas.microsoft.com/office/drawing/2014/main" id="{A400F28E-1F82-CC83-6B62-81BA81829593}"/>
              </a:ext>
            </a:extLst>
          </p:cNvPr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:notes">
            <a:extLst>
              <a:ext uri="{FF2B5EF4-FFF2-40B4-BE49-F238E27FC236}">
                <a16:creationId xmlns:a16="http://schemas.microsoft.com/office/drawing/2014/main" id="{5ADD873F-F5EF-B66F-7040-B94244C27EFB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08" name="Google Shape;108;p2:notes">
            <a:extLst>
              <a:ext uri="{FF2B5EF4-FFF2-40B4-BE49-F238E27FC236}">
                <a16:creationId xmlns:a16="http://schemas.microsoft.com/office/drawing/2014/main" id="{D4649D3F-4D16-8D4D-29C0-C38EC5DE7137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2:notes">
            <a:extLst>
              <a:ext uri="{FF2B5EF4-FFF2-40B4-BE49-F238E27FC236}">
                <a16:creationId xmlns:a16="http://schemas.microsoft.com/office/drawing/2014/main" id="{CE11A4CE-53B4-81A7-4BF3-0B3014BAC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1.7.2013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‹#›</a:t>
            </a:r>
            <a:endParaRPr/>
          </a:p>
        </p:txBody>
      </p:sp>
      <p:sp>
        <p:nvSpPr>
          <p:cNvPr id="110" name="Google Shape;110;p2:notes">
            <a:extLst>
              <a:ext uri="{FF2B5EF4-FFF2-40B4-BE49-F238E27FC236}">
                <a16:creationId xmlns:a16="http://schemas.microsoft.com/office/drawing/2014/main" id="{D49A24DB-29F1-8540-1F4F-7678B3C61B18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:notes">
            <a:extLst>
              <a:ext uri="{FF2B5EF4-FFF2-40B4-BE49-F238E27FC236}">
                <a16:creationId xmlns:a16="http://schemas.microsoft.com/office/drawing/2014/main" id="{7B0FDB01-7AD1-1996-5367-BCE4D163C19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94901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4FFB447E-3866-A0AC-0E1B-8C2C7D972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>
            <a:extLst>
              <a:ext uri="{FF2B5EF4-FFF2-40B4-BE49-F238E27FC236}">
                <a16:creationId xmlns:a16="http://schemas.microsoft.com/office/drawing/2014/main" id="{1A1CB3DB-8EE1-D6F5-6F79-D25CF8E38048}"/>
              </a:ext>
            </a:extLst>
          </p:cNvPr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3:notes">
            <a:extLst>
              <a:ext uri="{FF2B5EF4-FFF2-40B4-BE49-F238E27FC236}">
                <a16:creationId xmlns:a16="http://schemas.microsoft.com/office/drawing/2014/main" id="{B1A4323E-6F7F-1140-DB09-8A32AAF50F65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29" name="Google Shape;129;p3:notes">
            <a:extLst>
              <a:ext uri="{FF2B5EF4-FFF2-40B4-BE49-F238E27FC236}">
                <a16:creationId xmlns:a16="http://schemas.microsoft.com/office/drawing/2014/main" id="{1D72E3E9-9865-6D37-0565-7C55D92E04F8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3:notes">
            <a:extLst>
              <a:ext uri="{FF2B5EF4-FFF2-40B4-BE49-F238E27FC236}">
                <a16:creationId xmlns:a16="http://schemas.microsoft.com/office/drawing/2014/main" id="{A2873607-D074-C118-C45D-E364C46BB9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1.7.2013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‹#›</a:t>
            </a:r>
            <a:endParaRPr/>
          </a:p>
        </p:txBody>
      </p:sp>
      <p:sp>
        <p:nvSpPr>
          <p:cNvPr id="131" name="Google Shape;131;p3:notes">
            <a:extLst>
              <a:ext uri="{FF2B5EF4-FFF2-40B4-BE49-F238E27FC236}">
                <a16:creationId xmlns:a16="http://schemas.microsoft.com/office/drawing/2014/main" id="{7535BBAC-3E1F-F6EC-A0FF-2F9998DF8FA9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3:notes">
            <a:extLst>
              <a:ext uri="{FF2B5EF4-FFF2-40B4-BE49-F238E27FC236}">
                <a16:creationId xmlns:a16="http://schemas.microsoft.com/office/drawing/2014/main" id="{462B816E-8488-1835-1F80-08A75595D04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42402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3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29" name="Google Shape;129;p3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3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1.7.2013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‹#›</a:t>
            </a:r>
            <a:endParaRPr/>
          </a:p>
        </p:txBody>
      </p:sp>
      <p:sp>
        <p:nvSpPr>
          <p:cNvPr id="131" name="Google Shape;131;p3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3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4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46" name="Google Shape;146;p4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1.7.2013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‹#›</a:t>
            </a:r>
            <a:endParaRPr/>
          </a:p>
        </p:txBody>
      </p:sp>
      <p:sp>
        <p:nvSpPr>
          <p:cNvPr id="148" name="Google Shape;148;p4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4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5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63" name="Google Shape;163;p5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p5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1.7.2013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‹#›</a:t>
            </a:r>
            <a:endParaRPr/>
          </a:p>
        </p:txBody>
      </p:sp>
      <p:sp>
        <p:nvSpPr>
          <p:cNvPr id="165" name="Google Shape;165;p5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5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>
          <a:extLst>
            <a:ext uri="{FF2B5EF4-FFF2-40B4-BE49-F238E27FC236}">
              <a16:creationId xmlns:a16="http://schemas.microsoft.com/office/drawing/2014/main" id="{D5A06373-268A-70B0-D8AD-E57F112B3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>
            <a:extLst>
              <a:ext uri="{FF2B5EF4-FFF2-40B4-BE49-F238E27FC236}">
                <a16:creationId xmlns:a16="http://schemas.microsoft.com/office/drawing/2014/main" id="{59617127-CDBB-54C0-55A8-9EAB08B55C71}"/>
              </a:ext>
            </a:extLst>
          </p:cNvPr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6:notes">
            <a:extLst>
              <a:ext uri="{FF2B5EF4-FFF2-40B4-BE49-F238E27FC236}">
                <a16:creationId xmlns:a16="http://schemas.microsoft.com/office/drawing/2014/main" id="{CB2872B3-C7FA-CE47-05ED-3B5A98B6A670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80" name="Google Shape;180;p6:notes">
            <a:extLst>
              <a:ext uri="{FF2B5EF4-FFF2-40B4-BE49-F238E27FC236}">
                <a16:creationId xmlns:a16="http://schemas.microsoft.com/office/drawing/2014/main" id="{7ECB5A7A-8AE7-6EE4-CCF2-862776A4DADF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6:notes">
            <a:extLst>
              <a:ext uri="{FF2B5EF4-FFF2-40B4-BE49-F238E27FC236}">
                <a16:creationId xmlns:a16="http://schemas.microsoft.com/office/drawing/2014/main" id="{CB7A9A45-E784-5A03-E261-16EFE2284D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1.7.2013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‹#›</a:t>
            </a:r>
            <a:endParaRPr/>
          </a:p>
        </p:txBody>
      </p:sp>
      <p:sp>
        <p:nvSpPr>
          <p:cNvPr id="182" name="Google Shape;182;p6:notes">
            <a:extLst>
              <a:ext uri="{FF2B5EF4-FFF2-40B4-BE49-F238E27FC236}">
                <a16:creationId xmlns:a16="http://schemas.microsoft.com/office/drawing/2014/main" id="{DCF4EA98-13DA-CA58-B717-DA37F7ACEA57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6:notes">
            <a:extLst>
              <a:ext uri="{FF2B5EF4-FFF2-40B4-BE49-F238E27FC236}">
                <a16:creationId xmlns:a16="http://schemas.microsoft.com/office/drawing/2014/main" id="{92132D45-ECB1-E300-AE9E-B5FFEC3E75B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781159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6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80" name="Google Shape;180;p6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6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1.7.2013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‹#›</a:t>
            </a:r>
            <a:endParaRPr/>
          </a:p>
        </p:txBody>
      </p:sp>
      <p:sp>
        <p:nvSpPr>
          <p:cNvPr id="182" name="Google Shape;182;p6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6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7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gif"/><Relationship Id="rId3" Type="http://schemas.openxmlformats.org/officeDocument/2006/relationships/image" Target="../media/image5.png"/><Relationship Id="rId7" Type="http://schemas.openxmlformats.org/officeDocument/2006/relationships/image" Target="../media/image1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/>
          <p:nvPr/>
        </p:nvSpPr>
        <p:spPr>
          <a:xfrm>
            <a:off x="-7248964" y="1457945"/>
            <a:ext cx="14112430" cy="6594348"/>
          </a:xfrm>
          <a:custGeom>
            <a:avLst/>
            <a:gdLst/>
            <a:ahLst/>
            <a:cxnLst/>
            <a:rect l="l" t="t" r="r" b="b"/>
            <a:pathLst>
              <a:path w="18816574" h="8792464" extrusionOk="0">
                <a:moveTo>
                  <a:pt x="10160" y="8748268"/>
                </a:moveTo>
                <a:lnTo>
                  <a:pt x="9390888" y="9144"/>
                </a:lnTo>
                <a:cubicBezTo>
                  <a:pt x="9400667" y="0"/>
                  <a:pt x="9415780" y="0"/>
                  <a:pt x="9425559" y="9144"/>
                </a:cubicBezTo>
                <a:lnTo>
                  <a:pt x="18806415" y="8748395"/>
                </a:lnTo>
                <a:cubicBezTo>
                  <a:pt x="18814035" y="8755507"/>
                  <a:pt x="18816574" y="8766556"/>
                  <a:pt x="18812765" y="8776335"/>
                </a:cubicBezTo>
                <a:cubicBezTo>
                  <a:pt x="18808954" y="8786114"/>
                  <a:pt x="18799556" y="8792464"/>
                  <a:pt x="18789143" y="8792464"/>
                </a:cubicBezTo>
                <a:lnTo>
                  <a:pt x="27432" y="8792464"/>
                </a:lnTo>
                <a:cubicBezTo>
                  <a:pt x="17018" y="8792464"/>
                  <a:pt x="7620" y="8786114"/>
                  <a:pt x="3810" y="8776335"/>
                </a:cubicBezTo>
                <a:cubicBezTo>
                  <a:pt x="0" y="8766556"/>
                  <a:pt x="2540" y="8755507"/>
                  <a:pt x="10160" y="8748395"/>
                </a:cubicBezTo>
                <a:moveTo>
                  <a:pt x="44831" y="8785606"/>
                </a:moveTo>
                <a:lnTo>
                  <a:pt x="27432" y="8766937"/>
                </a:lnTo>
                <a:lnTo>
                  <a:pt x="27432" y="8741537"/>
                </a:lnTo>
                <a:lnTo>
                  <a:pt x="18789014" y="8741537"/>
                </a:lnTo>
                <a:lnTo>
                  <a:pt x="18789014" y="8766937"/>
                </a:lnTo>
                <a:lnTo>
                  <a:pt x="18771743" y="8785479"/>
                </a:lnTo>
                <a:lnTo>
                  <a:pt x="9390888" y="46228"/>
                </a:lnTo>
                <a:lnTo>
                  <a:pt x="9408287" y="27686"/>
                </a:lnTo>
                <a:lnTo>
                  <a:pt x="9425559" y="46228"/>
                </a:lnTo>
                <a:lnTo>
                  <a:pt x="44704" y="8785479"/>
                </a:lnTo>
                <a:close/>
              </a:path>
            </a:pathLst>
          </a:custGeom>
          <a:solidFill>
            <a:srgbClr val="383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"/>
          <p:cNvSpPr/>
          <p:nvPr/>
        </p:nvSpPr>
        <p:spPr>
          <a:xfrm>
            <a:off x="255881" y="2362918"/>
            <a:ext cx="8645366" cy="7782020"/>
          </a:xfrm>
          <a:custGeom>
            <a:avLst/>
            <a:gdLst/>
            <a:ahLst/>
            <a:cxnLst/>
            <a:rect l="l" t="t" r="r" b="b"/>
            <a:pathLst>
              <a:path w="11527155" h="10376027" extrusionOk="0">
                <a:moveTo>
                  <a:pt x="0" y="10376027"/>
                </a:moveTo>
                <a:lnTo>
                  <a:pt x="0" y="0"/>
                </a:lnTo>
                <a:lnTo>
                  <a:pt x="11527155" y="10376027"/>
                </a:lnTo>
                <a:close/>
              </a:path>
            </a:pathLst>
          </a:custGeom>
          <a:solidFill>
            <a:srgbClr val="131D1B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4" name="Google Shape;94;p1"/>
          <p:cNvSpPr/>
          <p:nvPr/>
        </p:nvSpPr>
        <p:spPr>
          <a:xfrm>
            <a:off x="1676400" y="-5050"/>
            <a:ext cx="21746242" cy="10292048"/>
          </a:xfrm>
          <a:custGeom>
            <a:avLst/>
            <a:gdLst/>
            <a:ahLst/>
            <a:cxnLst/>
            <a:rect l="l" t="t" r="r" b="b"/>
            <a:pathLst>
              <a:path w="28994990" h="13722731" extrusionOk="0">
                <a:moveTo>
                  <a:pt x="28994990" y="13722731"/>
                </a:moveTo>
                <a:lnTo>
                  <a:pt x="14540992" y="0"/>
                </a:lnTo>
                <a:lnTo>
                  <a:pt x="0" y="13722731"/>
                </a:ln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95" name="Google Shape;95;p1"/>
          <p:cNvSpPr/>
          <p:nvPr/>
        </p:nvSpPr>
        <p:spPr>
          <a:xfrm>
            <a:off x="15676039" y="9821053"/>
            <a:ext cx="2627757" cy="191738"/>
          </a:xfrm>
          <a:custGeom>
            <a:avLst/>
            <a:gdLst/>
            <a:ahLst/>
            <a:cxnLst/>
            <a:rect l="l" t="t" r="r" b="b"/>
            <a:pathLst>
              <a:path w="3503676" h="255651" extrusionOk="0">
                <a:moveTo>
                  <a:pt x="104013" y="889"/>
                </a:moveTo>
                <a:lnTo>
                  <a:pt x="3402838" y="51689"/>
                </a:lnTo>
                <a:cubicBezTo>
                  <a:pt x="3458972" y="52578"/>
                  <a:pt x="3503676" y="98679"/>
                  <a:pt x="3502914" y="154813"/>
                </a:cubicBezTo>
                <a:cubicBezTo>
                  <a:pt x="3502152" y="210947"/>
                  <a:pt x="3455924" y="255651"/>
                  <a:pt x="3399790" y="254889"/>
                </a:cubicBezTo>
                <a:lnTo>
                  <a:pt x="100965" y="204089"/>
                </a:lnTo>
                <a:cubicBezTo>
                  <a:pt x="44831" y="203200"/>
                  <a:pt x="0" y="156972"/>
                  <a:pt x="889" y="100965"/>
                </a:cubicBezTo>
                <a:cubicBezTo>
                  <a:pt x="1778" y="44958"/>
                  <a:pt x="48006" y="0"/>
                  <a:pt x="104013" y="88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202730" y="0"/>
            <a:ext cx="1609915" cy="1994344"/>
          </a:xfrm>
          <a:custGeom>
            <a:avLst/>
            <a:gdLst/>
            <a:ahLst/>
            <a:cxnLst/>
            <a:rect l="l" t="t" r="r" b="b"/>
            <a:pathLst>
              <a:path w="2146554" h="2659126" extrusionOk="0">
                <a:moveTo>
                  <a:pt x="0" y="0"/>
                </a:moveTo>
                <a:lnTo>
                  <a:pt x="2146554" y="0"/>
                </a:lnTo>
                <a:lnTo>
                  <a:pt x="2146554" y="2659126"/>
                </a:lnTo>
                <a:lnTo>
                  <a:pt x="0" y="26591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1939" r="-11939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7" name="Google Shape;97;p1"/>
          <p:cNvSpPr/>
          <p:nvPr/>
        </p:nvSpPr>
        <p:spPr>
          <a:xfrm rot="-10736459">
            <a:off x="146607" y="5039038"/>
            <a:ext cx="4425696" cy="5207508"/>
          </a:xfrm>
          <a:custGeom>
            <a:avLst/>
            <a:gdLst/>
            <a:ahLst/>
            <a:cxnLst/>
            <a:rect l="l" t="t" r="r" b="b"/>
            <a:pathLst>
              <a:path w="5900928" h="6943344" extrusionOk="0">
                <a:moveTo>
                  <a:pt x="0" y="0"/>
                </a:moveTo>
                <a:lnTo>
                  <a:pt x="5900928" y="0"/>
                </a:lnTo>
                <a:lnTo>
                  <a:pt x="5900928" y="6943344"/>
                </a:lnTo>
                <a:lnTo>
                  <a:pt x="0" y="694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8" name="Google Shape;98;p1"/>
          <p:cNvSpPr/>
          <p:nvPr/>
        </p:nvSpPr>
        <p:spPr>
          <a:xfrm>
            <a:off x="9170098" y="2779809"/>
            <a:ext cx="8002742" cy="3621241"/>
          </a:xfrm>
          <a:custGeom>
            <a:avLst/>
            <a:gdLst/>
            <a:ahLst/>
            <a:cxnLst/>
            <a:rect l="l" t="t" r="r" b="b"/>
            <a:pathLst>
              <a:path w="8002742" h="3621241" extrusionOk="0">
                <a:moveTo>
                  <a:pt x="0" y="0"/>
                </a:moveTo>
                <a:lnTo>
                  <a:pt x="8002742" y="0"/>
                </a:lnTo>
                <a:lnTo>
                  <a:pt x="8002742" y="3621241"/>
                </a:lnTo>
                <a:lnTo>
                  <a:pt x="0" y="36212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56" b="-57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9" name="Google Shape;99;p1"/>
          <p:cNvSpPr txBox="1"/>
          <p:nvPr/>
        </p:nvSpPr>
        <p:spPr>
          <a:xfrm>
            <a:off x="1676400" y="3421857"/>
            <a:ext cx="15496312" cy="3274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81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850" b="1" i="0" u="none" strike="noStrike" cap="none" dirty="0">
                <a:solidFill>
                  <a:srgbClr val="19191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Departmental Hackathon:</a:t>
            </a:r>
            <a:endParaRPr sz="1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lnSpc>
                <a:spcPct val="1081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850" b="1" i="0" u="none" strike="noStrike" cap="none" dirty="0">
                <a:solidFill>
                  <a:srgbClr val="19191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 ENTC Edition  </a:t>
            </a:r>
            <a:endParaRPr sz="1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10283570" y="9113911"/>
            <a:ext cx="7475550" cy="971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99" b="0" i="0" u="none" strike="noStrike" cap="none" dirty="0">
                <a:solidFill>
                  <a:srgbClr val="231F20"/>
                </a:solidFill>
                <a:latin typeface="Didact Gothic"/>
                <a:ea typeface="Didact Gothic"/>
                <a:cs typeface="Didact Gothic"/>
                <a:sym typeface="Didact Gothic"/>
              </a:rPr>
              <a:t>By I2IC TPO and EESA VIIT</a:t>
            </a:r>
            <a:endParaRPr dirty="0"/>
          </a:p>
          <a:p>
            <a:pPr marL="0" marR="0" lvl="0" indent="0" algn="r" rtl="0">
              <a:lnSpc>
                <a:spcPct val="12000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99" b="0" i="0" u="none" strike="noStrike" cap="none" dirty="0">
              <a:solidFill>
                <a:srgbClr val="231F2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5054376" y="7922983"/>
            <a:ext cx="12577287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Solution Name: </a:t>
            </a:r>
            <a:r>
              <a:rPr lang="en-IN" sz="3600" dirty="0"/>
              <a:t>HydroSense – Smart Solar Powered Irrigation System</a:t>
            </a:r>
            <a:endParaRPr sz="3600" dirty="0"/>
          </a:p>
        </p:txBody>
      </p:sp>
      <p:sp>
        <p:nvSpPr>
          <p:cNvPr id="102" name="Google Shape;102;p1"/>
          <p:cNvSpPr txBox="1"/>
          <p:nvPr/>
        </p:nvSpPr>
        <p:spPr>
          <a:xfrm>
            <a:off x="5045121" y="7176721"/>
            <a:ext cx="5019013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Team Name: QuadCore</a:t>
            </a:r>
            <a:endParaRPr dirty="0"/>
          </a:p>
        </p:txBody>
      </p:sp>
      <p:pic>
        <p:nvPicPr>
          <p:cNvPr id="103" name="Google Shape;103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6643232" y="34150"/>
            <a:ext cx="1985150" cy="19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"/>
          <p:cNvSpPr/>
          <p:nvPr/>
        </p:nvSpPr>
        <p:spPr>
          <a:xfrm>
            <a:off x="15316200" y="-342900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"/>
          <p:cNvSpPr/>
          <p:nvPr/>
        </p:nvSpPr>
        <p:spPr>
          <a:xfrm>
            <a:off x="-1884700" y="5955900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383838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86" name="Google Shape;186;p6"/>
          <p:cNvSpPr/>
          <p:nvPr/>
        </p:nvSpPr>
        <p:spPr>
          <a:xfrm>
            <a:off x="-3727706" y="8646431"/>
            <a:ext cx="6811804" cy="6604826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87" name="Google Shape;187;p6"/>
          <p:cNvSpPr/>
          <p:nvPr/>
        </p:nvSpPr>
        <p:spPr>
          <a:xfrm rot="10800000">
            <a:off x="13032520" y="-2364525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88" name="Google Shape;188;p6"/>
          <p:cNvSpPr/>
          <p:nvPr/>
        </p:nvSpPr>
        <p:spPr>
          <a:xfrm>
            <a:off x="2831777" y="1638373"/>
            <a:ext cx="4190524" cy="114490"/>
          </a:xfrm>
          <a:custGeom>
            <a:avLst/>
            <a:gdLst/>
            <a:ahLst/>
            <a:cxnLst/>
            <a:rect l="l" t="t" r="r" b="b"/>
            <a:pathLst>
              <a:path w="5587365" h="152654" extrusionOk="0">
                <a:moveTo>
                  <a:pt x="69850" y="12827"/>
                </a:moveTo>
                <a:lnTo>
                  <a:pt x="5517388" y="127"/>
                </a:lnTo>
                <a:cubicBezTo>
                  <a:pt x="5555996" y="0"/>
                  <a:pt x="5587365" y="31242"/>
                  <a:pt x="5587365" y="69850"/>
                </a:cubicBezTo>
                <a:cubicBezTo>
                  <a:pt x="5587365" y="108458"/>
                  <a:pt x="5556250" y="139827"/>
                  <a:pt x="5517642" y="139827"/>
                </a:cubicBezTo>
                <a:lnTo>
                  <a:pt x="70104" y="152527"/>
                </a:lnTo>
                <a:cubicBezTo>
                  <a:pt x="31623" y="152654"/>
                  <a:pt x="254" y="121412"/>
                  <a:pt x="127" y="82804"/>
                </a:cubicBezTo>
                <a:cubicBezTo>
                  <a:pt x="0" y="44196"/>
                  <a:pt x="31242" y="12954"/>
                  <a:pt x="69850" y="128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6"/>
          <p:cNvSpPr/>
          <p:nvPr/>
        </p:nvSpPr>
        <p:spPr>
          <a:xfrm>
            <a:off x="340727" y="98624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90" name="Google Shape;190;p6"/>
          <p:cNvSpPr/>
          <p:nvPr/>
        </p:nvSpPr>
        <p:spPr>
          <a:xfrm>
            <a:off x="14650108" y="-3176900"/>
            <a:ext cx="9710452" cy="8229600"/>
          </a:xfrm>
          <a:custGeom>
            <a:avLst/>
            <a:gdLst/>
            <a:ahLst/>
            <a:cxnLst/>
            <a:rect l="l" t="t" r="r" b="b"/>
            <a:pathLst>
              <a:path w="12947269" h="10972800" extrusionOk="0">
                <a:moveTo>
                  <a:pt x="0" y="0"/>
                </a:moveTo>
                <a:lnTo>
                  <a:pt x="12947269" y="0"/>
                </a:lnTo>
                <a:lnTo>
                  <a:pt x="12947269" y="10972800"/>
                </a:lnTo>
                <a:lnTo>
                  <a:pt x="0" y="10972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91" name="Google Shape;191;p6"/>
          <p:cNvSpPr/>
          <p:nvPr/>
        </p:nvSpPr>
        <p:spPr>
          <a:xfrm>
            <a:off x="-12652910" y="8067277"/>
            <a:ext cx="16230600" cy="5038249"/>
          </a:xfrm>
          <a:custGeom>
            <a:avLst/>
            <a:gdLst/>
            <a:ahLst/>
            <a:cxnLst/>
            <a:rect l="l" t="t" r="r" b="b"/>
            <a:pathLst>
              <a:path w="21640800" h="6717665" extrusionOk="0">
                <a:moveTo>
                  <a:pt x="0" y="0"/>
                </a:moveTo>
                <a:lnTo>
                  <a:pt x="21640800" y="0"/>
                </a:lnTo>
                <a:lnTo>
                  <a:pt x="21640800" y="6717665"/>
                </a:lnTo>
                <a:lnTo>
                  <a:pt x="0" y="67176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92" name="Google Shape;192;p6"/>
          <p:cNvSpPr txBox="1"/>
          <p:nvPr/>
        </p:nvSpPr>
        <p:spPr>
          <a:xfrm>
            <a:off x="2834775" y="601461"/>
            <a:ext cx="10197749" cy="75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12" b="1" i="0" u="none" strike="noStrike" cap="none">
                <a:solidFill>
                  <a:srgbClr val="212121"/>
                </a:solidFill>
                <a:latin typeface="Arimo"/>
                <a:ea typeface="Arimo"/>
                <a:cs typeface="Arimo"/>
                <a:sym typeface="Arimo"/>
              </a:rPr>
              <a:t>Tech Stack</a:t>
            </a:r>
            <a:endParaRPr/>
          </a:p>
        </p:txBody>
      </p:sp>
      <p:pic>
        <p:nvPicPr>
          <p:cNvPr id="193" name="Google Shape;193;p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298067" y="98624"/>
            <a:ext cx="1985150" cy="19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72799B-F6FD-0C67-436F-72128291A34A}"/>
              </a:ext>
            </a:extLst>
          </p:cNvPr>
          <p:cNvSpPr txBox="1"/>
          <p:nvPr/>
        </p:nvSpPr>
        <p:spPr>
          <a:xfrm>
            <a:off x="1229286" y="2192891"/>
            <a:ext cx="6960219" cy="6827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IN" sz="3600" dirty="0"/>
              <a:t>🧠</a:t>
            </a:r>
            <a:r>
              <a:rPr lang="en-IN" sz="2800" b="1" dirty="0"/>
              <a:t>Hardware:</a:t>
            </a:r>
            <a:endParaRPr lang="en-IN" sz="3600" b="1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🔌 </a:t>
            </a:r>
            <a:r>
              <a:rPr lang="en-IN" sz="2400" b="1" dirty="0"/>
              <a:t>Solar Panels (2 × 1.5W)</a:t>
            </a:r>
            <a:r>
              <a:rPr lang="en-IN" sz="2400" dirty="0"/>
              <a:t> – Power supply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📟 </a:t>
            </a:r>
            <a:r>
              <a:rPr lang="en-IN" sz="2400" b="1" dirty="0"/>
              <a:t>Arduino UNO</a:t>
            </a:r>
            <a:r>
              <a:rPr lang="en-IN" sz="2400" dirty="0"/>
              <a:t> – Main microcontroller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🌱 </a:t>
            </a:r>
            <a:r>
              <a:rPr lang="en-IN" sz="2400" b="1" dirty="0"/>
              <a:t>Soil Moisture Sensor</a:t>
            </a:r>
            <a:r>
              <a:rPr lang="en-IN" sz="2400" dirty="0"/>
              <a:t> – Detects soil dryness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🔀 </a:t>
            </a:r>
            <a:r>
              <a:rPr lang="en-IN" sz="2400" b="1" dirty="0"/>
              <a:t>L298N Motor Driver</a:t>
            </a:r>
            <a:r>
              <a:rPr lang="en-IN" sz="2400" dirty="0"/>
              <a:t> – Controls the water pump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🚿 </a:t>
            </a:r>
            <a:r>
              <a:rPr lang="en-IN" sz="2400" b="1" dirty="0"/>
              <a:t>Water Pump</a:t>
            </a:r>
            <a:r>
              <a:rPr lang="en-IN" sz="2400" dirty="0"/>
              <a:t> – Delivers water based on sensor data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🔊 </a:t>
            </a:r>
            <a:r>
              <a:rPr lang="en-IN" sz="2400" b="1" dirty="0"/>
              <a:t>Buzzer</a:t>
            </a:r>
            <a:r>
              <a:rPr lang="en-IN" sz="2400" dirty="0"/>
              <a:t> – Alert when pump is activated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📡 </a:t>
            </a:r>
            <a:r>
              <a:rPr lang="en-IN" sz="2400" b="1" dirty="0"/>
              <a:t>HC-05 Bluetooth Module</a:t>
            </a:r>
            <a:r>
              <a:rPr lang="en-IN" sz="2400" dirty="0"/>
              <a:t> – For wireless data transmission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DFD65A-335D-859D-EB79-10AF63ADC283}"/>
              </a:ext>
            </a:extLst>
          </p:cNvPr>
          <p:cNvSpPr txBox="1"/>
          <p:nvPr/>
        </p:nvSpPr>
        <p:spPr>
          <a:xfrm>
            <a:off x="8667248" y="2192891"/>
            <a:ext cx="6811804" cy="1489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IN" sz="3600" dirty="0"/>
              <a:t>💻</a:t>
            </a:r>
            <a:r>
              <a:rPr lang="en-IN" sz="2800" b="1" dirty="0"/>
              <a:t>Software:</a:t>
            </a:r>
          </a:p>
          <a:p>
            <a:pPr>
              <a:lnSpc>
                <a:spcPct val="150000"/>
              </a:lnSpc>
              <a:buNone/>
            </a:pPr>
            <a:endParaRPr lang="en-IN" sz="2800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156D58E4-7DEB-4516-D67E-9FBC7964B8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2490" y="2972580"/>
            <a:ext cx="8199620" cy="3347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💬 </a:t>
            </a:r>
            <a:r>
              <a:rPr lang="en-IN" sz="2400" b="1" dirty="0"/>
              <a:t>Arduino IDE</a:t>
            </a:r>
            <a:r>
              <a:rPr lang="en-IN" sz="2400" dirty="0"/>
              <a:t> – Code development and uploading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🔢 </a:t>
            </a:r>
            <a:r>
              <a:rPr lang="en-IN" sz="2400" b="1" dirty="0"/>
              <a:t>C/C++</a:t>
            </a:r>
            <a:r>
              <a:rPr lang="en-IN" sz="2400" dirty="0"/>
              <a:t> – Programming logic for automation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📱 </a:t>
            </a:r>
            <a:r>
              <a:rPr lang="en-IN" sz="2400" b="1" dirty="0"/>
              <a:t>Serial Monitor / Bluetooth Terminal App</a:t>
            </a:r>
            <a:r>
              <a:rPr lang="en-IN" sz="2400" dirty="0"/>
              <a:t> – Real-time status monitoring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📈 </a:t>
            </a:r>
            <a:r>
              <a:rPr lang="en-IN" sz="2400" b="1" dirty="0"/>
              <a:t>Microsoft PowerPoint &amp; Word</a:t>
            </a:r>
            <a:r>
              <a:rPr lang="en-IN" sz="2400" dirty="0"/>
              <a:t> – Documentation and reporting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7"/>
          <p:cNvSpPr/>
          <p:nvPr/>
        </p:nvSpPr>
        <p:spPr>
          <a:xfrm>
            <a:off x="-1884700" y="5955900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03" name="Google Shape;203;p7"/>
          <p:cNvSpPr/>
          <p:nvPr/>
        </p:nvSpPr>
        <p:spPr>
          <a:xfrm>
            <a:off x="-3727706" y="8646431"/>
            <a:ext cx="6811804" cy="6604826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04" name="Google Shape;204;p7"/>
          <p:cNvSpPr/>
          <p:nvPr/>
        </p:nvSpPr>
        <p:spPr>
          <a:xfrm rot="10800000">
            <a:off x="12989446" y="-2364525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383838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05" name="Google Shape;205;p7"/>
          <p:cNvSpPr/>
          <p:nvPr/>
        </p:nvSpPr>
        <p:spPr>
          <a:xfrm>
            <a:off x="2831777" y="1638373"/>
            <a:ext cx="4190524" cy="114490"/>
          </a:xfrm>
          <a:custGeom>
            <a:avLst/>
            <a:gdLst/>
            <a:ahLst/>
            <a:cxnLst/>
            <a:rect l="l" t="t" r="r" b="b"/>
            <a:pathLst>
              <a:path w="5587365" h="152654" extrusionOk="0">
                <a:moveTo>
                  <a:pt x="69850" y="12827"/>
                </a:moveTo>
                <a:lnTo>
                  <a:pt x="5517388" y="127"/>
                </a:lnTo>
                <a:cubicBezTo>
                  <a:pt x="5555996" y="0"/>
                  <a:pt x="5587365" y="31242"/>
                  <a:pt x="5587365" y="69850"/>
                </a:cubicBezTo>
                <a:cubicBezTo>
                  <a:pt x="5587365" y="108458"/>
                  <a:pt x="5556250" y="139827"/>
                  <a:pt x="5517642" y="139827"/>
                </a:cubicBezTo>
                <a:lnTo>
                  <a:pt x="70104" y="152527"/>
                </a:lnTo>
                <a:cubicBezTo>
                  <a:pt x="31623" y="152654"/>
                  <a:pt x="254" y="121412"/>
                  <a:pt x="127" y="82804"/>
                </a:cubicBezTo>
                <a:cubicBezTo>
                  <a:pt x="0" y="44196"/>
                  <a:pt x="31242" y="12954"/>
                  <a:pt x="69850" y="128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7"/>
          <p:cNvSpPr/>
          <p:nvPr/>
        </p:nvSpPr>
        <p:spPr>
          <a:xfrm>
            <a:off x="340727" y="98624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07" name="Google Shape;207;p7"/>
          <p:cNvSpPr/>
          <p:nvPr/>
        </p:nvSpPr>
        <p:spPr>
          <a:xfrm>
            <a:off x="15543730" y="-3475239"/>
            <a:ext cx="9710452" cy="8229600"/>
          </a:xfrm>
          <a:custGeom>
            <a:avLst/>
            <a:gdLst/>
            <a:ahLst/>
            <a:cxnLst/>
            <a:rect l="l" t="t" r="r" b="b"/>
            <a:pathLst>
              <a:path w="12947269" h="10972800" extrusionOk="0">
                <a:moveTo>
                  <a:pt x="0" y="0"/>
                </a:moveTo>
                <a:lnTo>
                  <a:pt x="12947269" y="0"/>
                </a:lnTo>
                <a:lnTo>
                  <a:pt x="12947269" y="10972800"/>
                </a:lnTo>
                <a:lnTo>
                  <a:pt x="0" y="10972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08" name="Google Shape;208;p7"/>
          <p:cNvSpPr/>
          <p:nvPr/>
        </p:nvSpPr>
        <p:spPr>
          <a:xfrm>
            <a:off x="-12652910" y="8067277"/>
            <a:ext cx="16230600" cy="5038249"/>
          </a:xfrm>
          <a:custGeom>
            <a:avLst/>
            <a:gdLst/>
            <a:ahLst/>
            <a:cxnLst/>
            <a:rect l="l" t="t" r="r" b="b"/>
            <a:pathLst>
              <a:path w="21640800" h="6717665" extrusionOk="0">
                <a:moveTo>
                  <a:pt x="0" y="0"/>
                </a:moveTo>
                <a:lnTo>
                  <a:pt x="21640800" y="0"/>
                </a:lnTo>
                <a:lnTo>
                  <a:pt x="21640800" y="6717665"/>
                </a:lnTo>
                <a:lnTo>
                  <a:pt x="0" y="67176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09" name="Google Shape;209;p7"/>
          <p:cNvSpPr txBox="1"/>
          <p:nvPr/>
        </p:nvSpPr>
        <p:spPr>
          <a:xfrm>
            <a:off x="2834775" y="601461"/>
            <a:ext cx="10197749" cy="75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12" b="1" i="0" u="none" strike="noStrike" cap="none">
                <a:solidFill>
                  <a:srgbClr val="212121"/>
                </a:solidFill>
                <a:latin typeface="Arimo"/>
                <a:ea typeface="Arimo"/>
                <a:cs typeface="Arimo"/>
                <a:sym typeface="Arimo"/>
              </a:rPr>
              <a:t>Impact And Feasibility </a:t>
            </a:r>
            <a:endParaRPr/>
          </a:p>
        </p:txBody>
      </p:sp>
      <p:pic>
        <p:nvPicPr>
          <p:cNvPr id="210" name="Google Shape;210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249400" y="93181"/>
            <a:ext cx="1985150" cy="19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B2F6647-956B-B58C-461E-556F00602501}"/>
              </a:ext>
            </a:extLst>
          </p:cNvPr>
          <p:cNvSpPr txBox="1"/>
          <p:nvPr/>
        </p:nvSpPr>
        <p:spPr>
          <a:xfrm>
            <a:off x="1028294" y="2152583"/>
            <a:ext cx="8364511" cy="7606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✅ Impact: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💧 </a:t>
            </a:r>
            <a:r>
              <a:rPr lang="en-US" sz="2800" b="1" dirty="0"/>
              <a:t>Water Conservation</a:t>
            </a:r>
            <a:r>
              <a:rPr lang="en-US" sz="2800" dirty="0"/>
              <a:t>: Reduces wastage by supplying water only when soil is dry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🌱 </a:t>
            </a:r>
            <a:r>
              <a:rPr lang="en-US" sz="2800" b="1" dirty="0"/>
              <a:t>Supports Sustainable Farming</a:t>
            </a:r>
            <a:r>
              <a:rPr lang="en-US" sz="2800" dirty="0"/>
              <a:t>: Promotes eco-friendly practices with solar energy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📉 </a:t>
            </a:r>
            <a:r>
              <a:rPr lang="en-US" sz="2800" b="1" dirty="0"/>
              <a:t>Reduces Manual Labor</a:t>
            </a:r>
            <a:r>
              <a:rPr lang="en-US" sz="2800" dirty="0"/>
              <a:t>: Automates irrigation, saving farmers time and effort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📊 </a:t>
            </a:r>
            <a:r>
              <a:rPr lang="en-US" sz="2800" b="1" dirty="0"/>
              <a:t>Data-Driven Decisions</a:t>
            </a:r>
            <a:r>
              <a:rPr lang="en-US" sz="2800" dirty="0"/>
              <a:t>: Real-time moisture data helps farmers make informed choices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🌎 </a:t>
            </a:r>
            <a:r>
              <a:rPr lang="en-US" sz="2800" b="1" dirty="0"/>
              <a:t>Scalable Solution</a:t>
            </a:r>
            <a:r>
              <a:rPr lang="en-US" sz="2800" dirty="0"/>
              <a:t>: Can be implemented on small farms or scaled up for larger fields</a:t>
            </a:r>
          </a:p>
          <a:p>
            <a:pPr>
              <a:lnSpc>
                <a:spcPct val="150000"/>
              </a:lnSpc>
              <a:buNone/>
            </a:pP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D2D513-12C5-4BBD-6D0E-5D9C4C81F404}"/>
              </a:ext>
            </a:extLst>
          </p:cNvPr>
          <p:cNvSpPr txBox="1"/>
          <p:nvPr/>
        </p:nvSpPr>
        <p:spPr>
          <a:xfrm>
            <a:off x="9728615" y="2551145"/>
            <a:ext cx="8724277" cy="712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800" b="1" dirty="0"/>
              <a:t>🧩 Feasibility: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🔋 </a:t>
            </a:r>
            <a:r>
              <a:rPr lang="en-US" sz="2800" b="1" dirty="0"/>
              <a:t>Powered by Solar Energy</a:t>
            </a:r>
            <a:r>
              <a:rPr lang="en-US" sz="2800" dirty="0"/>
              <a:t> – Operates independently in rural areas without grid power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💸 </a:t>
            </a:r>
            <a:r>
              <a:rPr lang="en-US" sz="2800" b="1" dirty="0"/>
              <a:t>Low-Cost Components</a:t>
            </a:r>
            <a:r>
              <a:rPr lang="en-US" sz="2800" dirty="0"/>
              <a:t> – Uses affordable sensors and modules like Arduino, HC-05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🛠️ </a:t>
            </a:r>
            <a:r>
              <a:rPr lang="en-US" sz="2800" b="1" dirty="0"/>
              <a:t>Easy Assembly</a:t>
            </a:r>
            <a:r>
              <a:rPr lang="en-US" sz="2800" dirty="0"/>
              <a:t> – Simple wiring and coding make it DIY-friendly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🔁 </a:t>
            </a:r>
            <a:r>
              <a:rPr lang="en-US" sz="2800" b="1" dirty="0"/>
              <a:t>Modular Design</a:t>
            </a:r>
            <a:r>
              <a:rPr lang="en-US" sz="2800" dirty="0"/>
              <a:t> – Components can be upgraded or replaced easily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✅ </a:t>
            </a:r>
            <a:r>
              <a:rPr lang="en-US" sz="2800" b="1" dirty="0"/>
              <a:t>Tested &amp; Functional</a:t>
            </a:r>
            <a:r>
              <a:rPr lang="en-US" sz="2800" dirty="0"/>
              <a:t> – Working prototype built and verified under real conditions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8"/>
          <p:cNvSpPr/>
          <p:nvPr/>
        </p:nvSpPr>
        <p:spPr>
          <a:xfrm>
            <a:off x="-7248964" y="1457945"/>
            <a:ext cx="14112430" cy="6594348"/>
          </a:xfrm>
          <a:custGeom>
            <a:avLst/>
            <a:gdLst/>
            <a:ahLst/>
            <a:cxnLst/>
            <a:rect l="l" t="t" r="r" b="b"/>
            <a:pathLst>
              <a:path w="18816574" h="8792464" extrusionOk="0">
                <a:moveTo>
                  <a:pt x="10160" y="8748268"/>
                </a:moveTo>
                <a:lnTo>
                  <a:pt x="9390888" y="9144"/>
                </a:lnTo>
                <a:cubicBezTo>
                  <a:pt x="9400667" y="0"/>
                  <a:pt x="9415780" y="0"/>
                  <a:pt x="9425559" y="9144"/>
                </a:cubicBezTo>
                <a:lnTo>
                  <a:pt x="18806415" y="8748395"/>
                </a:lnTo>
                <a:cubicBezTo>
                  <a:pt x="18814035" y="8755507"/>
                  <a:pt x="18816574" y="8766556"/>
                  <a:pt x="18812765" y="8776335"/>
                </a:cubicBezTo>
                <a:cubicBezTo>
                  <a:pt x="18808954" y="8786114"/>
                  <a:pt x="18799556" y="8792464"/>
                  <a:pt x="18789143" y="8792464"/>
                </a:cubicBezTo>
                <a:lnTo>
                  <a:pt x="27432" y="8792464"/>
                </a:lnTo>
                <a:cubicBezTo>
                  <a:pt x="17018" y="8792464"/>
                  <a:pt x="7620" y="8786114"/>
                  <a:pt x="3810" y="8776335"/>
                </a:cubicBezTo>
                <a:cubicBezTo>
                  <a:pt x="0" y="8766556"/>
                  <a:pt x="2540" y="8755507"/>
                  <a:pt x="10160" y="8748395"/>
                </a:cubicBezTo>
                <a:moveTo>
                  <a:pt x="44831" y="8785606"/>
                </a:moveTo>
                <a:lnTo>
                  <a:pt x="27432" y="8766937"/>
                </a:lnTo>
                <a:lnTo>
                  <a:pt x="27432" y="8741537"/>
                </a:lnTo>
                <a:lnTo>
                  <a:pt x="18789014" y="8741537"/>
                </a:lnTo>
                <a:lnTo>
                  <a:pt x="18789014" y="8766937"/>
                </a:lnTo>
                <a:lnTo>
                  <a:pt x="18771743" y="8785479"/>
                </a:lnTo>
                <a:lnTo>
                  <a:pt x="9390888" y="46228"/>
                </a:lnTo>
                <a:lnTo>
                  <a:pt x="9408287" y="27686"/>
                </a:lnTo>
                <a:lnTo>
                  <a:pt x="9425559" y="46228"/>
                </a:lnTo>
                <a:lnTo>
                  <a:pt x="44704" y="8785479"/>
                </a:lnTo>
                <a:close/>
              </a:path>
            </a:pathLst>
          </a:custGeom>
          <a:solidFill>
            <a:srgbClr val="3838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8"/>
          <p:cNvSpPr/>
          <p:nvPr/>
        </p:nvSpPr>
        <p:spPr>
          <a:xfrm>
            <a:off x="0" y="2510050"/>
            <a:ext cx="8645366" cy="7782020"/>
          </a:xfrm>
          <a:custGeom>
            <a:avLst/>
            <a:gdLst/>
            <a:ahLst/>
            <a:cxnLst/>
            <a:rect l="l" t="t" r="r" b="b"/>
            <a:pathLst>
              <a:path w="11527155" h="10376027" extrusionOk="0">
                <a:moveTo>
                  <a:pt x="0" y="10376027"/>
                </a:moveTo>
                <a:lnTo>
                  <a:pt x="0" y="0"/>
                </a:lnTo>
                <a:lnTo>
                  <a:pt x="11527155" y="10376027"/>
                </a:lnTo>
                <a:close/>
              </a:path>
            </a:pathLst>
          </a:custGeom>
          <a:solidFill>
            <a:srgbClr val="131D1B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21" name="Google Shape;221;p8"/>
          <p:cNvSpPr/>
          <p:nvPr/>
        </p:nvSpPr>
        <p:spPr>
          <a:xfrm>
            <a:off x="1580298" y="0"/>
            <a:ext cx="21746242" cy="10292048"/>
          </a:xfrm>
          <a:custGeom>
            <a:avLst/>
            <a:gdLst/>
            <a:ahLst/>
            <a:cxnLst/>
            <a:rect l="l" t="t" r="r" b="b"/>
            <a:pathLst>
              <a:path w="28994990" h="13722731" extrusionOk="0">
                <a:moveTo>
                  <a:pt x="28994990" y="13722731"/>
                </a:moveTo>
                <a:lnTo>
                  <a:pt x="14540992" y="0"/>
                </a:lnTo>
                <a:lnTo>
                  <a:pt x="0" y="13722731"/>
                </a:ln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22" name="Google Shape;222;p8"/>
          <p:cNvSpPr/>
          <p:nvPr/>
        </p:nvSpPr>
        <p:spPr>
          <a:xfrm>
            <a:off x="15676039" y="9821053"/>
            <a:ext cx="2627757" cy="191738"/>
          </a:xfrm>
          <a:custGeom>
            <a:avLst/>
            <a:gdLst/>
            <a:ahLst/>
            <a:cxnLst/>
            <a:rect l="l" t="t" r="r" b="b"/>
            <a:pathLst>
              <a:path w="3503676" h="255651" extrusionOk="0">
                <a:moveTo>
                  <a:pt x="104013" y="889"/>
                </a:moveTo>
                <a:lnTo>
                  <a:pt x="3402838" y="51689"/>
                </a:lnTo>
                <a:cubicBezTo>
                  <a:pt x="3458972" y="52578"/>
                  <a:pt x="3503676" y="98679"/>
                  <a:pt x="3502914" y="154813"/>
                </a:cubicBezTo>
                <a:cubicBezTo>
                  <a:pt x="3502152" y="210947"/>
                  <a:pt x="3455924" y="255651"/>
                  <a:pt x="3399790" y="254889"/>
                </a:cubicBezTo>
                <a:lnTo>
                  <a:pt x="100965" y="204089"/>
                </a:lnTo>
                <a:cubicBezTo>
                  <a:pt x="44831" y="203200"/>
                  <a:pt x="0" y="156972"/>
                  <a:pt x="889" y="100965"/>
                </a:cubicBezTo>
                <a:cubicBezTo>
                  <a:pt x="1778" y="44958"/>
                  <a:pt x="48006" y="0"/>
                  <a:pt x="104013" y="88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8"/>
          <p:cNvSpPr/>
          <p:nvPr/>
        </p:nvSpPr>
        <p:spPr>
          <a:xfrm>
            <a:off x="16177421" y="-182160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24" name="Google Shape;224;p8"/>
          <p:cNvSpPr/>
          <p:nvPr/>
        </p:nvSpPr>
        <p:spPr>
          <a:xfrm>
            <a:off x="202730" y="0"/>
            <a:ext cx="1609915" cy="1994344"/>
          </a:xfrm>
          <a:custGeom>
            <a:avLst/>
            <a:gdLst/>
            <a:ahLst/>
            <a:cxnLst/>
            <a:rect l="l" t="t" r="r" b="b"/>
            <a:pathLst>
              <a:path w="2146554" h="2659126" extrusionOk="0">
                <a:moveTo>
                  <a:pt x="0" y="0"/>
                </a:moveTo>
                <a:lnTo>
                  <a:pt x="2146554" y="0"/>
                </a:lnTo>
                <a:lnTo>
                  <a:pt x="2146554" y="2659126"/>
                </a:lnTo>
                <a:lnTo>
                  <a:pt x="0" y="26591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11939" r="-11939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25" name="Google Shape;225;p8"/>
          <p:cNvSpPr/>
          <p:nvPr/>
        </p:nvSpPr>
        <p:spPr>
          <a:xfrm rot="-10736459">
            <a:off x="-150740" y="5189006"/>
            <a:ext cx="4425696" cy="5207508"/>
          </a:xfrm>
          <a:custGeom>
            <a:avLst/>
            <a:gdLst/>
            <a:ahLst/>
            <a:cxnLst/>
            <a:rect l="l" t="t" r="r" b="b"/>
            <a:pathLst>
              <a:path w="5900928" h="6943344" extrusionOk="0">
                <a:moveTo>
                  <a:pt x="0" y="0"/>
                </a:moveTo>
                <a:lnTo>
                  <a:pt x="5900928" y="0"/>
                </a:lnTo>
                <a:lnTo>
                  <a:pt x="5900928" y="6943344"/>
                </a:lnTo>
                <a:lnTo>
                  <a:pt x="0" y="694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26" name="Google Shape;226;p8"/>
          <p:cNvSpPr txBox="1"/>
          <p:nvPr/>
        </p:nvSpPr>
        <p:spPr>
          <a:xfrm>
            <a:off x="10467834" y="8964470"/>
            <a:ext cx="7475550" cy="971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99" b="0" i="0" u="none" strike="noStrike" cap="none">
                <a:solidFill>
                  <a:srgbClr val="231F20"/>
                </a:solidFill>
                <a:latin typeface="Didact Gothic"/>
                <a:ea typeface="Didact Gothic"/>
                <a:cs typeface="Didact Gothic"/>
                <a:sym typeface="Didact Gothic"/>
              </a:rPr>
              <a:t>By I2IC TPO VIIT</a:t>
            </a:r>
            <a:endParaRPr/>
          </a:p>
          <a:p>
            <a:pPr marL="0" marR="0" lvl="0" indent="0" algn="r" rtl="0">
              <a:lnSpc>
                <a:spcPct val="12000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99" b="0" i="0" u="none" strike="noStrike" cap="none">
              <a:solidFill>
                <a:srgbClr val="231F2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27" name="Google Shape;227;p8"/>
          <p:cNvSpPr txBox="1"/>
          <p:nvPr/>
        </p:nvSpPr>
        <p:spPr>
          <a:xfrm>
            <a:off x="6548985" y="4640373"/>
            <a:ext cx="8897110" cy="1657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252" b="1" i="0" u="none" strike="noStrike" cap="none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THANK YOU ! </a:t>
            </a:r>
            <a:endParaRPr dirty="0"/>
          </a:p>
        </p:txBody>
      </p:sp>
      <p:pic>
        <p:nvPicPr>
          <p:cNvPr id="229" name="Google Shape;229;p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700153" y="145173"/>
            <a:ext cx="1985150" cy="198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/>
          <p:nvPr/>
        </p:nvSpPr>
        <p:spPr>
          <a:xfrm>
            <a:off x="-1884700" y="5955900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14" name="Google Shape;114;p2"/>
          <p:cNvSpPr/>
          <p:nvPr/>
        </p:nvSpPr>
        <p:spPr>
          <a:xfrm>
            <a:off x="-3727706" y="8646431"/>
            <a:ext cx="6811804" cy="6604826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15" name="Google Shape;115;p2"/>
          <p:cNvSpPr/>
          <p:nvPr/>
        </p:nvSpPr>
        <p:spPr>
          <a:xfrm rot="10800000">
            <a:off x="12989446" y="-2364525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131D1B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16" name="Google Shape;116;p2"/>
          <p:cNvSpPr/>
          <p:nvPr/>
        </p:nvSpPr>
        <p:spPr>
          <a:xfrm>
            <a:off x="2831777" y="1638373"/>
            <a:ext cx="4190524" cy="114490"/>
          </a:xfrm>
          <a:custGeom>
            <a:avLst/>
            <a:gdLst/>
            <a:ahLst/>
            <a:cxnLst/>
            <a:rect l="l" t="t" r="r" b="b"/>
            <a:pathLst>
              <a:path w="5587365" h="152654" extrusionOk="0">
                <a:moveTo>
                  <a:pt x="69850" y="12827"/>
                </a:moveTo>
                <a:lnTo>
                  <a:pt x="5517388" y="127"/>
                </a:lnTo>
                <a:cubicBezTo>
                  <a:pt x="5555996" y="0"/>
                  <a:pt x="5587365" y="31242"/>
                  <a:pt x="5587365" y="69850"/>
                </a:cubicBezTo>
                <a:cubicBezTo>
                  <a:pt x="5587365" y="108458"/>
                  <a:pt x="5556250" y="139827"/>
                  <a:pt x="5517642" y="139827"/>
                </a:cubicBezTo>
                <a:lnTo>
                  <a:pt x="70104" y="152527"/>
                </a:lnTo>
                <a:cubicBezTo>
                  <a:pt x="31623" y="152654"/>
                  <a:pt x="254" y="121412"/>
                  <a:pt x="127" y="82804"/>
                </a:cubicBezTo>
                <a:cubicBezTo>
                  <a:pt x="0" y="44196"/>
                  <a:pt x="31242" y="12954"/>
                  <a:pt x="69850" y="128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17" name="Google Shape;117;p2"/>
          <p:cNvGraphicFramePr/>
          <p:nvPr>
            <p:extLst>
              <p:ext uri="{D42A27DB-BD31-4B8C-83A1-F6EECF244321}">
                <p14:modId xmlns:p14="http://schemas.microsoft.com/office/powerpoint/2010/main" val="3715310393"/>
              </p:ext>
            </p:extLst>
          </p:nvPr>
        </p:nvGraphicFramePr>
        <p:xfrm>
          <a:off x="1521200" y="5143500"/>
          <a:ext cx="15709900" cy="3124200"/>
        </p:xfrm>
        <a:graphic>
          <a:graphicData uri="http://schemas.openxmlformats.org/drawingml/2006/table">
            <a:tbl>
              <a:tblPr>
                <a:noFill/>
                <a:tableStyleId>{256CE1BC-9B4C-49AF-B4B6-29899472015C}</a:tableStyleId>
              </a:tblPr>
              <a:tblGrid>
                <a:gridCol w="3392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661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128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108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27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535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u="none" strike="noStrike" cap="none" dirty="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Team Members : 4</a:t>
                      </a:r>
                      <a:endParaRPr sz="1100" u="none" strike="noStrike" cap="none" dirty="0"/>
                    </a:p>
                  </a:txBody>
                  <a:tcPr marL="190500" marR="190500" marT="190500" marB="190500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99" b="1" u="none" strike="noStrike" cap="none" dirty="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 (Leader)</a:t>
                      </a:r>
                      <a:endParaRPr sz="1100" u="none" strike="noStrike" cap="none" dirty="0"/>
                    </a:p>
                  </a:txBody>
                  <a:tcPr marL="190500" marR="190500" marT="190500" marB="190500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99" b="1" u="none" strike="noStrike" cap="none" dirty="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</a:t>
                      </a:r>
                      <a:endParaRPr sz="1100" u="none" strike="noStrike" cap="none" dirty="0"/>
                    </a:p>
                  </a:txBody>
                  <a:tcPr marL="190500" marR="190500" marT="190500" marB="190500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99" b="1" u="none" strike="noStrike" cap="none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3</a:t>
                      </a:r>
                      <a:endParaRPr sz="1100" u="none" strike="noStrike" cap="none"/>
                    </a:p>
                  </a:txBody>
                  <a:tcPr marL="190500" marR="190500" marT="190500" marB="190500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99" b="1" u="none" strike="noStrike" cap="none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4</a:t>
                      </a:r>
                      <a:endParaRPr sz="1100" u="none" strike="noStrike" cap="none"/>
                    </a:p>
                  </a:txBody>
                  <a:tcPr marL="190500" marR="190500" marT="190500" marB="190500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8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3997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99" b="1" u="none" strike="noStrike" cap="none" dirty="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Name :</a:t>
                      </a:r>
                      <a:endParaRPr sz="1100" u="none" strike="noStrike" cap="none" dirty="0"/>
                    </a:p>
                  </a:txBody>
                  <a:tcPr marL="190500" marR="190500" marT="190500" marB="190500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2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strike="noStrike" cap="none" dirty="0"/>
                        <a:t>Atharva Vinayak Maslekar</a:t>
                      </a:r>
                      <a:endParaRPr sz="2400" u="none" strike="noStrike" cap="none" dirty="0"/>
                    </a:p>
                  </a:txBody>
                  <a:tcPr marL="190500" marR="190500" marT="190500" marB="190500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2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 dirty="0"/>
                    </a:p>
                  </a:txBody>
                  <a:tcPr marL="190500" marR="190500" marT="190500" marB="190500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2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strike="noStrike" cap="none" dirty="0"/>
                        <a:t>Atharva Rajendra Joshi</a:t>
                      </a:r>
                      <a:endParaRPr sz="2400" u="none" strike="noStrike" cap="none" dirty="0"/>
                    </a:p>
                  </a:txBody>
                  <a:tcPr marL="190500" marR="190500" marT="190500" marB="190500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2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u="none" strike="noStrike" cap="none" dirty="0"/>
                        <a:t>Manas Girish Kulkarni</a:t>
                      </a:r>
                      <a:endParaRPr sz="2400" u="none" strike="noStrike" cap="none" dirty="0"/>
                    </a:p>
                  </a:txBody>
                  <a:tcPr marL="190500" marR="190500" marT="190500" marB="190500" anchor="ctr">
                    <a:lnL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8" name="Google Shape;118;p2"/>
          <p:cNvSpPr/>
          <p:nvPr/>
        </p:nvSpPr>
        <p:spPr>
          <a:xfrm>
            <a:off x="-12652910" y="8067277"/>
            <a:ext cx="16230600" cy="5038249"/>
          </a:xfrm>
          <a:custGeom>
            <a:avLst/>
            <a:gdLst/>
            <a:ahLst/>
            <a:cxnLst/>
            <a:rect l="l" t="t" r="r" b="b"/>
            <a:pathLst>
              <a:path w="21640800" h="6717665" extrusionOk="0">
                <a:moveTo>
                  <a:pt x="0" y="0"/>
                </a:moveTo>
                <a:lnTo>
                  <a:pt x="21640800" y="0"/>
                </a:lnTo>
                <a:lnTo>
                  <a:pt x="21640800" y="6717665"/>
                </a:lnTo>
                <a:lnTo>
                  <a:pt x="0" y="67176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19" name="Google Shape;119;p2"/>
          <p:cNvSpPr/>
          <p:nvPr/>
        </p:nvSpPr>
        <p:spPr>
          <a:xfrm>
            <a:off x="1518529" y="3355120"/>
            <a:ext cx="3235738" cy="1619631"/>
          </a:xfrm>
          <a:custGeom>
            <a:avLst/>
            <a:gdLst/>
            <a:ahLst/>
            <a:cxnLst/>
            <a:rect l="l" t="t" r="r" b="b"/>
            <a:pathLst>
              <a:path w="4314317" h="2159508" extrusionOk="0">
                <a:moveTo>
                  <a:pt x="0" y="0"/>
                </a:moveTo>
                <a:lnTo>
                  <a:pt x="4314317" y="0"/>
                </a:lnTo>
                <a:lnTo>
                  <a:pt x="4314317" y="2159508"/>
                </a:lnTo>
                <a:lnTo>
                  <a:pt x="0" y="2159508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20" name="Google Shape;120;p2"/>
          <p:cNvSpPr txBox="1"/>
          <p:nvPr/>
        </p:nvSpPr>
        <p:spPr>
          <a:xfrm>
            <a:off x="1569347" y="3140886"/>
            <a:ext cx="3134101" cy="198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21772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Team Name :</a:t>
            </a:r>
            <a:endParaRPr sz="3600" dirty="0"/>
          </a:p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99" b="1" i="0" u="none" strike="noStrike" cap="none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2834775" y="601461"/>
            <a:ext cx="10197749" cy="1502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12" b="1" i="0" u="none" strike="noStrike" cap="none" dirty="0">
                <a:solidFill>
                  <a:srgbClr val="212121"/>
                </a:solidFill>
                <a:latin typeface="Arimo"/>
                <a:ea typeface="Arimo"/>
                <a:cs typeface="Arimo"/>
                <a:sym typeface="Arimo"/>
              </a:rPr>
              <a:t>Team Member Details </a:t>
            </a:r>
            <a:endParaRPr dirty="0"/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12" b="1" i="0" u="none" strike="noStrike" cap="none" dirty="0">
              <a:solidFill>
                <a:srgbClr val="21212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4898900" y="3210449"/>
            <a:ext cx="12332200" cy="1764302"/>
          </a:xfrm>
          <a:custGeom>
            <a:avLst/>
            <a:gdLst/>
            <a:ahLst/>
            <a:cxnLst/>
            <a:rect l="l" t="t" r="r" b="b"/>
            <a:pathLst>
              <a:path w="12332200" h="1764302" extrusionOk="0">
                <a:moveTo>
                  <a:pt x="0" y="0"/>
                </a:moveTo>
                <a:lnTo>
                  <a:pt x="12332200" y="0"/>
                </a:lnTo>
                <a:lnTo>
                  <a:pt x="12332200" y="1764302"/>
                </a:lnTo>
                <a:lnTo>
                  <a:pt x="0" y="17643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123" name="Google Shape;123;p2"/>
          <p:cNvSpPr/>
          <p:nvPr/>
        </p:nvSpPr>
        <p:spPr>
          <a:xfrm>
            <a:off x="15046439" y="-2505132"/>
            <a:ext cx="4425696" cy="5207508"/>
          </a:xfrm>
          <a:custGeom>
            <a:avLst/>
            <a:gdLst/>
            <a:ahLst/>
            <a:cxnLst/>
            <a:rect l="l" t="t" r="r" b="b"/>
            <a:pathLst>
              <a:path w="5900928" h="6943344" extrusionOk="0">
                <a:moveTo>
                  <a:pt x="0" y="0"/>
                </a:moveTo>
                <a:lnTo>
                  <a:pt x="5900928" y="0"/>
                </a:lnTo>
                <a:lnTo>
                  <a:pt x="5900928" y="6943344"/>
                </a:lnTo>
                <a:lnTo>
                  <a:pt x="0" y="694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24" name="Google Shape;124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415821" y="50630"/>
            <a:ext cx="1985150" cy="19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817862" y="-27724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5A5602-F842-571B-C71C-DBA79CF04F05}"/>
              </a:ext>
            </a:extLst>
          </p:cNvPr>
          <p:cNvSpPr txBox="1"/>
          <p:nvPr/>
        </p:nvSpPr>
        <p:spPr>
          <a:xfrm>
            <a:off x="5163644" y="3809413"/>
            <a:ext cx="650573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/>
              <a:t>QuadCore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30063A-FFCE-0879-60D4-58CB4604348B}"/>
              </a:ext>
            </a:extLst>
          </p:cNvPr>
          <p:cNvSpPr txBox="1"/>
          <p:nvPr/>
        </p:nvSpPr>
        <p:spPr>
          <a:xfrm>
            <a:off x="8544393" y="6916000"/>
            <a:ext cx="2833141" cy="1151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26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sz="2400" u="none" strike="noStrike" cap="none" dirty="0"/>
              <a:t>Atharva Santosh Suryavanshi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484F508E-7666-3A26-23E7-8DF97C841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>
            <a:extLst>
              <a:ext uri="{FF2B5EF4-FFF2-40B4-BE49-F238E27FC236}">
                <a16:creationId xmlns:a16="http://schemas.microsoft.com/office/drawing/2014/main" id="{5BB817BC-48C6-89C0-D29B-773221E9242B}"/>
              </a:ext>
            </a:extLst>
          </p:cNvPr>
          <p:cNvSpPr/>
          <p:nvPr/>
        </p:nvSpPr>
        <p:spPr>
          <a:xfrm>
            <a:off x="-1884700" y="5955900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14" name="Google Shape;114;p2">
            <a:extLst>
              <a:ext uri="{FF2B5EF4-FFF2-40B4-BE49-F238E27FC236}">
                <a16:creationId xmlns:a16="http://schemas.microsoft.com/office/drawing/2014/main" id="{CA3507A9-8127-8F75-8B5D-95D4DD682059}"/>
              </a:ext>
            </a:extLst>
          </p:cNvPr>
          <p:cNvSpPr/>
          <p:nvPr/>
        </p:nvSpPr>
        <p:spPr>
          <a:xfrm>
            <a:off x="-3727706" y="8646431"/>
            <a:ext cx="6811804" cy="6604826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15" name="Google Shape;115;p2">
            <a:extLst>
              <a:ext uri="{FF2B5EF4-FFF2-40B4-BE49-F238E27FC236}">
                <a16:creationId xmlns:a16="http://schemas.microsoft.com/office/drawing/2014/main" id="{BE86F86C-C614-D6C0-DD96-7C31DE1C099D}"/>
              </a:ext>
            </a:extLst>
          </p:cNvPr>
          <p:cNvSpPr/>
          <p:nvPr/>
        </p:nvSpPr>
        <p:spPr>
          <a:xfrm rot="10800000">
            <a:off x="12989446" y="-2364525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131D1B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16" name="Google Shape;116;p2">
            <a:extLst>
              <a:ext uri="{FF2B5EF4-FFF2-40B4-BE49-F238E27FC236}">
                <a16:creationId xmlns:a16="http://schemas.microsoft.com/office/drawing/2014/main" id="{78DDB013-79EC-4818-F835-953C86E25776}"/>
              </a:ext>
            </a:extLst>
          </p:cNvPr>
          <p:cNvSpPr/>
          <p:nvPr/>
        </p:nvSpPr>
        <p:spPr>
          <a:xfrm>
            <a:off x="2831777" y="1638373"/>
            <a:ext cx="4190524" cy="114490"/>
          </a:xfrm>
          <a:custGeom>
            <a:avLst/>
            <a:gdLst/>
            <a:ahLst/>
            <a:cxnLst/>
            <a:rect l="l" t="t" r="r" b="b"/>
            <a:pathLst>
              <a:path w="5587365" h="152654" extrusionOk="0">
                <a:moveTo>
                  <a:pt x="69850" y="12827"/>
                </a:moveTo>
                <a:lnTo>
                  <a:pt x="5517388" y="127"/>
                </a:lnTo>
                <a:cubicBezTo>
                  <a:pt x="5555996" y="0"/>
                  <a:pt x="5587365" y="31242"/>
                  <a:pt x="5587365" y="69850"/>
                </a:cubicBezTo>
                <a:cubicBezTo>
                  <a:pt x="5587365" y="108458"/>
                  <a:pt x="5556250" y="139827"/>
                  <a:pt x="5517642" y="139827"/>
                </a:cubicBezTo>
                <a:lnTo>
                  <a:pt x="70104" y="152527"/>
                </a:lnTo>
                <a:cubicBezTo>
                  <a:pt x="31623" y="152654"/>
                  <a:pt x="254" y="121412"/>
                  <a:pt x="127" y="82804"/>
                </a:cubicBezTo>
                <a:cubicBezTo>
                  <a:pt x="0" y="44196"/>
                  <a:pt x="31242" y="12954"/>
                  <a:pt x="69850" y="128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">
            <a:extLst>
              <a:ext uri="{FF2B5EF4-FFF2-40B4-BE49-F238E27FC236}">
                <a16:creationId xmlns:a16="http://schemas.microsoft.com/office/drawing/2014/main" id="{B549C738-3CF3-1E58-01CD-70E3EB7D80C9}"/>
              </a:ext>
            </a:extLst>
          </p:cNvPr>
          <p:cNvSpPr/>
          <p:nvPr/>
        </p:nvSpPr>
        <p:spPr>
          <a:xfrm>
            <a:off x="-12652910" y="8067277"/>
            <a:ext cx="16230600" cy="5038249"/>
          </a:xfrm>
          <a:custGeom>
            <a:avLst/>
            <a:gdLst/>
            <a:ahLst/>
            <a:cxnLst/>
            <a:rect l="l" t="t" r="r" b="b"/>
            <a:pathLst>
              <a:path w="21640800" h="6717665" extrusionOk="0">
                <a:moveTo>
                  <a:pt x="0" y="0"/>
                </a:moveTo>
                <a:lnTo>
                  <a:pt x="21640800" y="0"/>
                </a:lnTo>
                <a:lnTo>
                  <a:pt x="21640800" y="6717665"/>
                </a:lnTo>
                <a:lnTo>
                  <a:pt x="0" y="67176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21" name="Google Shape;121;p2">
            <a:extLst>
              <a:ext uri="{FF2B5EF4-FFF2-40B4-BE49-F238E27FC236}">
                <a16:creationId xmlns:a16="http://schemas.microsoft.com/office/drawing/2014/main" id="{E0E8159B-C8AE-4C99-D862-D1F5EA9C1916}"/>
              </a:ext>
            </a:extLst>
          </p:cNvPr>
          <p:cNvSpPr txBox="1"/>
          <p:nvPr/>
        </p:nvSpPr>
        <p:spPr>
          <a:xfrm>
            <a:off x="2834775" y="601461"/>
            <a:ext cx="10197749" cy="1502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12" b="1" i="0" u="none" strike="noStrike" cap="none" dirty="0">
                <a:solidFill>
                  <a:srgbClr val="212121"/>
                </a:solidFill>
                <a:latin typeface="Arimo"/>
                <a:ea typeface="Arimo"/>
                <a:cs typeface="Arimo"/>
                <a:sym typeface="Arimo"/>
              </a:rPr>
              <a:t>Team Member Details </a:t>
            </a:r>
            <a:endParaRPr dirty="0"/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12" b="1" i="0" u="none" strike="noStrike" cap="none" dirty="0">
              <a:solidFill>
                <a:srgbClr val="21212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23" name="Google Shape;123;p2">
            <a:extLst>
              <a:ext uri="{FF2B5EF4-FFF2-40B4-BE49-F238E27FC236}">
                <a16:creationId xmlns:a16="http://schemas.microsoft.com/office/drawing/2014/main" id="{85D70978-E95B-5EFA-297E-F9849223D026}"/>
              </a:ext>
            </a:extLst>
          </p:cNvPr>
          <p:cNvSpPr/>
          <p:nvPr/>
        </p:nvSpPr>
        <p:spPr>
          <a:xfrm>
            <a:off x="15046439" y="-2505132"/>
            <a:ext cx="4425696" cy="5207508"/>
          </a:xfrm>
          <a:custGeom>
            <a:avLst/>
            <a:gdLst/>
            <a:ahLst/>
            <a:cxnLst/>
            <a:rect l="l" t="t" r="r" b="b"/>
            <a:pathLst>
              <a:path w="5900928" h="6943344" extrusionOk="0">
                <a:moveTo>
                  <a:pt x="0" y="0"/>
                </a:moveTo>
                <a:lnTo>
                  <a:pt x="5900928" y="0"/>
                </a:lnTo>
                <a:lnTo>
                  <a:pt x="5900928" y="6943344"/>
                </a:lnTo>
                <a:lnTo>
                  <a:pt x="0" y="694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24" name="Google Shape;124;p2">
            <a:extLst>
              <a:ext uri="{FF2B5EF4-FFF2-40B4-BE49-F238E27FC236}">
                <a16:creationId xmlns:a16="http://schemas.microsoft.com/office/drawing/2014/main" id="{874D5819-4140-EC3F-78CF-03B0F2E1EFD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415821" y="50630"/>
            <a:ext cx="1985150" cy="19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>
            <a:extLst>
              <a:ext uri="{FF2B5EF4-FFF2-40B4-BE49-F238E27FC236}">
                <a16:creationId xmlns:a16="http://schemas.microsoft.com/office/drawing/2014/main" id="{A82C713C-B753-A0C2-2E4C-968362A41867}"/>
              </a:ext>
            </a:extLst>
          </p:cNvPr>
          <p:cNvSpPr/>
          <p:nvPr/>
        </p:nvSpPr>
        <p:spPr>
          <a:xfrm>
            <a:off x="817862" y="-27724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3BB6B7-9785-D6DD-15F2-86B2964D09E6}"/>
              </a:ext>
            </a:extLst>
          </p:cNvPr>
          <p:cNvSpPr txBox="1"/>
          <p:nvPr/>
        </p:nvSpPr>
        <p:spPr>
          <a:xfrm>
            <a:off x="2133600" y="5919102"/>
            <a:ext cx="6441153" cy="2830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5000" dirty="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Atharva Maslekar</a:t>
            </a:r>
          </a:p>
          <a:p>
            <a:pPr>
              <a:lnSpc>
                <a:spcPct val="150000"/>
              </a:lnSpc>
            </a:pPr>
            <a:endParaRPr lang="en-IN" sz="3600" dirty="0">
              <a:solidFill>
                <a:schemeClr val="tx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endParaRPr lang="en-IN" sz="3600" dirty="0">
              <a:solidFill>
                <a:schemeClr val="tx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60EC4B-A65F-6D5E-76CB-3871A6E2BF3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948" r="1564" b="1789"/>
          <a:stretch/>
        </p:blipFill>
        <p:spPr>
          <a:xfrm>
            <a:off x="3028950" y="2977179"/>
            <a:ext cx="3086100" cy="3069735"/>
          </a:xfrm>
          <a:prstGeom prst="ellipse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C1D1B7-6D72-6E96-F6B8-F9F8EA391C10}"/>
              </a:ext>
            </a:extLst>
          </p:cNvPr>
          <p:cNvSpPr txBox="1"/>
          <p:nvPr/>
        </p:nvSpPr>
        <p:spPr>
          <a:xfrm>
            <a:off x="9976547" y="5939933"/>
            <a:ext cx="7096222" cy="1999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5000" dirty="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Atharva Suryavanshi</a:t>
            </a:r>
            <a:endParaRPr lang="en-IN" sz="3600" dirty="0">
              <a:solidFill>
                <a:schemeClr val="tx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</a:pPr>
            <a:endParaRPr lang="en-IN" sz="3600" dirty="0">
              <a:solidFill>
                <a:schemeClr val="tx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pic>
        <p:nvPicPr>
          <p:cNvPr id="9" name="Picture 8" descr="A person wearing sunglasses and standing in front of a flower wall&#10;&#10;AI-generated content may be incorrect.">
            <a:extLst>
              <a:ext uri="{FF2B5EF4-FFF2-40B4-BE49-F238E27FC236}">
                <a16:creationId xmlns:a16="http://schemas.microsoft.com/office/drawing/2014/main" id="{B1CDB3A5-08B0-1250-0E04-82F88BDD042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2" t="7575" r="8410" b="29259"/>
          <a:stretch/>
        </p:blipFill>
        <p:spPr>
          <a:xfrm>
            <a:off x="11349431" y="2738849"/>
            <a:ext cx="3086100" cy="318025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832600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3;p2">
            <a:extLst>
              <a:ext uri="{FF2B5EF4-FFF2-40B4-BE49-F238E27FC236}">
                <a16:creationId xmlns:a16="http://schemas.microsoft.com/office/drawing/2014/main" id="{2884A295-4E11-D7A8-2BC0-C9AF0F482A0B}"/>
              </a:ext>
            </a:extLst>
          </p:cNvPr>
          <p:cNvSpPr/>
          <p:nvPr/>
        </p:nvSpPr>
        <p:spPr>
          <a:xfrm>
            <a:off x="-1884700" y="5955900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3" name="Google Shape;114;p2">
            <a:extLst>
              <a:ext uri="{FF2B5EF4-FFF2-40B4-BE49-F238E27FC236}">
                <a16:creationId xmlns:a16="http://schemas.microsoft.com/office/drawing/2014/main" id="{2B60BFDF-AEBB-C3C7-0ECA-7ADFD2E42D1D}"/>
              </a:ext>
            </a:extLst>
          </p:cNvPr>
          <p:cNvSpPr/>
          <p:nvPr/>
        </p:nvSpPr>
        <p:spPr>
          <a:xfrm>
            <a:off x="-3727706" y="8646431"/>
            <a:ext cx="6811804" cy="6604826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4" name="Google Shape;115;p2">
            <a:extLst>
              <a:ext uri="{FF2B5EF4-FFF2-40B4-BE49-F238E27FC236}">
                <a16:creationId xmlns:a16="http://schemas.microsoft.com/office/drawing/2014/main" id="{6DE4D58D-4DF5-3974-D880-B8ACC3D5F7E5}"/>
              </a:ext>
            </a:extLst>
          </p:cNvPr>
          <p:cNvSpPr/>
          <p:nvPr/>
        </p:nvSpPr>
        <p:spPr>
          <a:xfrm rot="10800000">
            <a:off x="12989446" y="-2364525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131D1B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5" name="Google Shape;116;p2">
            <a:extLst>
              <a:ext uri="{FF2B5EF4-FFF2-40B4-BE49-F238E27FC236}">
                <a16:creationId xmlns:a16="http://schemas.microsoft.com/office/drawing/2014/main" id="{19CC1650-C2FB-6161-F985-5FBDC63C17FF}"/>
              </a:ext>
            </a:extLst>
          </p:cNvPr>
          <p:cNvSpPr/>
          <p:nvPr/>
        </p:nvSpPr>
        <p:spPr>
          <a:xfrm>
            <a:off x="2831777" y="1638373"/>
            <a:ext cx="4190524" cy="114490"/>
          </a:xfrm>
          <a:custGeom>
            <a:avLst/>
            <a:gdLst/>
            <a:ahLst/>
            <a:cxnLst/>
            <a:rect l="l" t="t" r="r" b="b"/>
            <a:pathLst>
              <a:path w="5587365" h="152654" extrusionOk="0">
                <a:moveTo>
                  <a:pt x="69850" y="12827"/>
                </a:moveTo>
                <a:lnTo>
                  <a:pt x="5517388" y="127"/>
                </a:lnTo>
                <a:cubicBezTo>
                  <a:pt x="5555996" y="0"/>
                  <a:pt x="5587365" y="31242"/>
                  <a:pt x="5587365" y="69850"/>
                </a:cubicBezTo>
                <a:cubicBezTo>
                  <a:pt x="5587365" y="108458"/>
                  <a:pt x="5556250" y="139827"/>
                  <a:pt x="5517642" y="139827"/>
                </a:cubicBezTo>
                <a:lnTo>
                  <a:pt x="70104" y="152527"/>
                </a:lnTo>
                <a:cubicBezTo>
                  <a:pt x="31623" y="152654"/>
                  <a:pt x="254" y="121412"/>
                  <a:pt x="127" y="82804"/>
                </a:cubicBezTo>
                <a:cubicBezTo>
                  <a:pt x="0" y="44196"/>
                  <a:pt x="31242" y="12954"/>
                  <a:pt x="69850" y="128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18;p2">
            <a:extLst>
              <a:ext uri="{FF2B5EF4-FFF2-40B4-BE49-F238E27FC236}">
                <a16:creationId xmlns:a16="http://schemas.microsoft.com/office/drawing/2014/main" id="{A7B7415E-BCF3-8A7E-8897-5848C6B962F6}"/>
              </a:ext>
            </a:extLst>
          </p:cNvPr>
          <p:cNvSpPr/>
          <p:nvPr/>
        </p:nvSpPr>
        <p:spPr>
          <a:xfrm>
            <a:off x="-12652910" y="8067277"/>
            <a:ext cx="16230600" cy="5038249"/>
          </a:xfrm>
          <a:custGeom>
            <a:avLst/>
            <a:gdLst/>
            <a:ahLst/>
            <a:cxnLst/>
            <a:rect l="l" t="t" r="r" b="b"/>
            <a:pathLst>
              <a:path w="21640800" h="6717665" extrusionOk="0">
                <a:moveTo>
                  <a:pt x="0" y="0"/>
                </a:moveTo>
                <a:lnTo>
                  <a:pt x="21640800" y="0"/>
                </a:lnTo>
                <a:lnTo>
                  <a:pt x="21640800" y="6717665"/>
                </a:lnTo>
                <a:lnTo>
                  <a:pt x="0" y="67176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7" name="Google Shape;121;p2">
            <a:extLst>
              <a:ext uri="{FF2B5EF4-FFF2-40B4-BE49-F238E27FC236}">
                <a16:creationId xmlns:a16="http://schemas.microsoft.com/office/drawing/2014/main" id="{32DC8830-4D1F-C0D6-460F-1877826D0F22}"/>
              </a:ext>
            </a:extLst>
          </p:cNvPr>
          <p:cNvSpPr txBox="1"/>
          <p:nvPr/>
        </p:nvSpPr>
        <p:spPr>
          <a:xfrm>
            <a:off x="2834775" y="601461"/>
            <a:ext cx="10197749" cy="1502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12" b="1" i="0" u="none" strike="noStrike" cap="none" dirty="0">
                <a:solidFill>
                  <a:srgbClr val="212121"/>
                </a:solidFill>
                <a:latin typeface="Arimo"/>
                <a:ea typeface="Arimo"/>
                <a:cs typeface="Arimo"/>
                <a:sym typeface="Arimo"/>
              </a:rPr>
              <a:t>Team Member Details </a:t>
            </a:r>
            <a:endParaRPr dirty="0"/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12" b="1" i="0" u="none" strike="noStrike" cap="none" dirty="0">
              <a:solidFill>
                <a:srgbClr val="21212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8" name="Google Shape;123;p2">
            <a:extLst>
              <a:ext uri="{FF2B5EF4-FFF2-40B4-BE49-F238E27FC236}">
                <a16:creationId xmlns:a16="http://schemas.microsoft.com/office/drawing/2014/main" id="{660F0EFD-32B9-C036-9754-D1CB411DB274}"/>
              </a:ext>
            </a:extLst>
          </p:cNvPr>
          <p:cNvSpPr/>
          <p:nvPr/>
        </p:nvSpPr>
        <p:spPr>
          <a:xfrm>
            <a:off x="15046439" y="-2505132"/>
            <a:ext cx="4425696" cy="5207508"/>
          </a:xfrm>
          <a:custGeom>
            <a:avLst/>
            <a:gdLst/>
            <a:ahLst/>
            <a:cxnLst/>
            <a:rect l="l" t="t" r="r" b="b"/>
            <a:pathLst>
              <a:path w="5900928" h="6943344" extrusionOk="0">
                <a:moveTo>
                  <a:pt x="0" y="0"/>
                </a:moveTo>
                <a:lnTo>
                  <a:pt x="5900928" y="0"/>
                </a:lnTo>
                <a:lnTo>
                  <a:pt x="5900928" y="6943344"/>
                </a:lnTo>
                <a:lnTo>
                  <a:pt x="0" y="694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9" name="Google Shape;124;p2">
            <a:extLst>
              <a:ext uri="{FF2B5EF4-FFF2-40B4-BE49-F238E27FC236}">
                <a16:creationId xmlns:a16="http://schemas.microsoft.com/office/drawing/2014/main" id="{462936CE-7F1A-75C2-C221-1FC2940D1A6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415821" y="50630"/>
            <a:ext cx="1985150" cy="19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25;p2">
            <a:extLst>
              <a:ext uri="{FF2B5EF4-FFF2-40B4-BE49-F238E27FC236}">
                <a16:creationId xmlns:a16="http://schemas.microsoft.com/office/drawing/2014/main" id="{E9D0CD63-C755-A5AC-7543-CFFD69F60191}"/>
              </a:ext>
            </a:extLst>
          </p:cNvPr>
          <p:cNvSpPr/>
          <p:nvPr/>
        </p:nvSpPr>
        <p:spPr>
          <a:xfrm>
            <a:off x="817862" y="-27724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9727F2-4282-5237-B931-A10D240C48D3}"/>
              </a:ext>
            </a:extLst>
          </p:cNvPr>
          <p:cNvSpPr txBox="1"/>
          <p:nvPr/>
        </p:nvSpPr>
        <p:spPr>
          <a:xfrm>
            <a:off x="2088629" y="5955900"/>
            <a:ext cx="6441153" cy="1999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5000" dirty="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Manas Kulkarni</a:t>
            </a:r>
          </a:p>
          <a:p>
            <a:pPr>
              <a:lnSpc>
                <a:spcPct val="150000"/>
              </a:lnSpc>
            </a:pPr>
            <a:endParaRPr lang="en-IN" sz="3600" dirty="0">
              <a:solidFill>
                <a:schemeClr val="tx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pic>
        <p:nvPicPr>
          <p:cNvPr id="12" name="Picture 11" descr="A person in a suit and tie&#10;&#10;AI-generated content may be incorrect.">
            <a:extLst>
              <a:ext uri="{FF2B5EF4-FFF2-40B4-BE49-F238E27FC236}">
                <a16:creationId xmlns:a16="http://schemas.microsoft.com/office/drawing/2014/main" id="{7B106464-03E6-8324-07AA-66DA5E63685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14" b="10623"/>
          <a:stretch/>
        </p:blipFill>
        <p:spPr>
          <a:xfrm>
            <a:off x="2608634" y="2882580"/>
            <a:ext cx="3086099" cy="2998555"/>
          </a:xfrm>
          <a:prstGeom prst="ellipse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234520E-FB7C-2EF1-DD0B-C5FCDC264830}"/>
              </a:ext>
            </a:extLst>
          </p:cNvPr>
          <p:cNvSpPr txBox="1"/>
          <p:nvPr/>
        </p:nvSpPr>
        <p:spPr>
          <a:xfrm>
            <a:off x="10304081" y="5921796"/>
            <a:ext cx="6441153" cy="1137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5000" dirty="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Atharva Joshi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5AC64CF-AA03-4F94-7711-E3621D5DCE3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893" r="3712" b="1899"/>
          <a:stretch/>
        </p:blipFill>
        <p:spPr>
          <a:xfrm>
            <a:off x="10538119" y="2678803"/>
            <a:ext cx="3273131" cy="322862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17611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E06A0095-6D33-67F7-C277-F2DD5404A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">
            <a:extLst>
              <a:ext uri="{FF2B5EF4-FFF2-40B4-BE49-F238E27FC236}">
                <a16:creationId xmlns:a16="http://schemas.microsoft.com/office/drawing/2014/main" id="{8CB4CFC4-297A-4193-B060-9B829B43FD26}"/>
              </a:ext>
            </a:extLst>
          </p:cNvPr>
          <p:cNvSpPr/>
          <p:nvPr/>
        </p:nvSpPr>
        <p:spPr>
          <a:xfrm>
            <a:off x="-2088360" y="6090812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5" name="Google Shape;135;p3">
            <a:extLst>
              <a:ext uri="{FF2B5EF4-FFF2-40B4-BE49-F238E27FC236}">
                <a16:creationId xmlns:a16="http://schemas.microsoft.com/office/drawing/2014/main" id="{44AE0849-1BC5-CB1F-233C-A13AA1004E11}"/>
              </a:ext>
            </a:extLst>
          </p:cNvPr>
          <p:cNvSpPr/>
          <p:nvPr/>
        </p:nvSpPr>
        <p:spPr>
          <a:xfrm>
            <a:off x="-3727706" y="8646431"/>
            <a:ext cx="6811804" cy="6604826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6" name="Google Shape;136;p3">
            <a:extLst>
              <a:ext uri="{FF2B5EF4-FFF2-40B4-BE49-F238E27FC236}">
                <a16:creationId xmlns:a16="http://schemas.microsoft.com/office/drawing/2014/main" id="{846233D5-9F81-9B16-14B2-7AE2F1893678}"/>
              </a:ext>
            </a:extLst>
          </p:cNvPr>
          <p:cNvSpPr/>
          <p:nvPr/>
        </p:nvSpPr>
        <p:spPr>
          <a:xfrm rot="10800000">
            <a:off x="13032520" y="-2273726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383838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7" name="Google Shape;137;p3">
            <a:extLst>
              <a:ext uri="{FF2B5EF4-FFF2-40B4-BE49-F238E27FC236}">
                <a16:creationId xmlns:a16="http://schemas.microsoft.com/office/drawing/2014/main" id="{84A39719-0C98-A688-7027-AF4A75D8A861}"/>
              </a:ext>
            </a:extLst>
          </p:cNvPr>
          <p:cNvSpPr/>
          <p:nvPr/>
        </p:nvSpPr>
        <p:spPr>
          <a:xfrm>
            <a:off x="2831777" y="1638373"/>
            <a:ext cx="4190524" cy="114490"/>
          </a:xfrm>
          <a:custGeom>
            <a:avLst/>
            <a:gdLst/>
            <a:ahLst/>
            <a:cxnLst/>
            <a:rect l="l" t="t" r="r" b="b"/>
            <a:pathLst>
              <a:path w="5587365" h="152654" extrusionOk="0">
                <a:moveTo>
                  <a:pt x="69850" y="12827"/>
                </a:moveTo>
                <a:lnTo>
                  <a:pt x="5517388" y="127"/>
                </a:lnTo>
                <a:cubicBezTo>
                  <a:pt x="5555996" y="0"/>
                  <a:pt x="5587365" y="31242"/>
                  <a:pt x="5587365" y="69850"/>
                </a:cubicBezTo>
                <a:cubicBezTo>
                  <a:pt x="5587365" y="108458"/>
                  <a:pt x="5556250" y="139827"/>
                  <a:pt x="5517642" y="139827"/>
                </a:cubicBezTo>
                <a:lnTo>
                  <a:pt x="70104" y="152527"/>
                </a:lnTo>
                <a:cubicBezTo>
                  <a:pt x="31623" y="152654"/>
                  <a:pt x="254" y="121412"/>
                  <a:pt x="127" y="82804"/>
                </a:cubicBezTo>
                <a:cubicBezTo>
                  <a:pt x="0" y="44196"/>
                  <a:pt x="31242" y="12954"/>
                  <a:pt x="69850" y="128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3">
            <a:extLst>
              <a:ext uri="{FF2B5EF4-FFF2-40B4-BE49-F238E27FC236}">
                <a16:creationId xmlns:a16="http://schemas.microsoft.com/office/drawing/2014/main" id="{9D688A1E-1AB7-F79E-25DA-992D4FB95943}"/>
              </a:ext>
            </a:extLst>
          </p:cNvPr>
          <p:cNvSpPr/>
          <p:nvPr/>
        </p:nvSpPr>
        <p:spPr>
          <a:xfrm>
            <a:off x="-12877762" y="8212061"/>
            <a:ext cx="16230600" cy="5038249"/>
          </a:xfrm>
          <a:custGeom>
            <a:avLst/>
            <a:gdLst/>
            <a:ahLst/>
            <a:cxnLst/>
            <a:rect l="l" t="t" r="r" b="b"/>
            <a:pathLst>
              <a:path w="21640800" h="6717665" extrusionOk="0">
                <a:moveTo>
                  <a:pt x="0" y="0"/>
                </a:moveTo>
                <a:lnTo>
                  <a:pt x="21640800" y="0"/>
                </a:lnTo>
                <a:lnTo>
                  <a:pt x="21640800" y="6717665"/>
                </a:lnTo>
                <a:lnTo>
                  <a:pt x="0" y="67176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9" name="Google Shape;139;p3">
            <a:extLst>
              <a:ext uri="{FF2B5EF4-FFF2-40B4-BE49-F238E27FC236}">
                <a16:creationId xmlns:a16="http://schemas.microsoft.com/office/drawing/2014/main" id="{34BA858E-8A8D-E314-1120-5A5F8DDEC0FD}"/>
              </a:ext>
            </a:extLst>
          </p:cNvPr>
          <p:cNvSpPr txBox="1"/>
          <p:nvPr/>
        </p:nvSpPr>
        <p:spPr>
          <a:xfrm>
            <a:off x="2834775" y="601461"/>
            <a:ext cx="10197749" cy="1777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12" b="1" i="0" u="none" strike="noStrike" cap="none" dirty="0">
                <a:solidFill>
                  <a:srgbClr val="212121"/>
                </a:solidFill>
                <a:latin typeface="Arimo"/>
                <a:ea typeface="Arimo"/>
                <a:cs typeface="Arimo"/>
                <a:sym typeface="Arimo"/>
              </a:rPr>
              <a:t>Problem Statement</a:t>
            </a:r>
            <a:endParaRPr dirty="0"/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12" b="1" i="0" u="none" strike="noStrike" cap="none" dirty="0">
              <a:solidFill>
                <a:srgbClr val="21212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40" name="Google Shape;140;p3">
            <a:extLst>
              <a:ext uri="{FF2B5EF4-FFF2-40B4-BE49-F238E27FC236}">
                <a16:creationId xmlns:a16="http://schemas.microsoft.com/office/drawing/2014/main" id="{754DD47A-8F92-880F-1C4D-93141A452F16}"/>
              </a:ext>
            </a:extLst>
          </p:cNvPr>
          <p:cNvSpPr/>
          <p:nvPr/>
        </p:nvSpPr>
        <p:spPr>
          <a:xfrm rot="-10736459">
            <a:off x="16075165" y="-3143987"/>
            <a:ext cx="4425696" cy="5207508"/>
          </a:xfrm>
          <a:custGeom>
            <a:avLst/>
            <a:gdLst/>
            <a:ahLst/>
            <a:cxnLst/>
            <a:rect l="l" t="t" r="r" b="b"/>
            <a:pathLst>
              <a:path w="5900928" h="6943344" extrusionOk="0">
                <a:moveTo>
                  <a:pt x="0" y="0"/>
                </a:moveTo>
                <a:lnTo>
                  <a:pt x="5900928" y="0"/>
                </a:lnTo>
                <a:lnTo>
                  <a:pt x="5900928" y="6943344"/>
                </a:lnTo>
                <a:lnTo>
                  <a:pt x="0" y="694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41" name="Google Shape;141;p3">
            <a:extLst>
              <a:ext uri="{FF2B5EF4-FFF2-40B4-BE49-F238E27FC236}">
                <a16:creationId xmlns:a16="http://schemas.microsoft.com/office/drawing/2014/main" id="{2974CA2F-78B7-17D3-E00D-393930273C5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63118" y="118824"/>
            <a:ext cx="1985150" cy="19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">
            <a:extLst>
              <a:ext uri="{FF2B5EF4-FFF2-40B4-BE49-F238E27FC236}">
                <a16:creationId xmlns:a16="http://schemas.microsoft.com/office/drawing/2014/main" id="{BC5B8289-0A87-BD1F-9C30-0E724F63F7B4}"/>
              </a:ext>
            </a:extLst>
          </p:cNvPr>
          <p:cNvSpPr/>
          <p:nvPr/>
        </p:nvSpPr>
        <p:spPr>
          <a:xfrm>
            <a:off x="13949497" y="-72561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3718E4-056F-0688-7FDC-A42A1C178D1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247" t="-156" r="3565" b="5538"/>
          <a:stretch/>
        </p:blipFill>
        <p:spPr>
          <a:xfrm>
            <a:off x="2427748" y="1752863"/>
            <a:ext cx="11522951" cy="793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15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"/>
          <p:cNvSpPr/>
          <p:nvPr/>
        </p:nvSpPr>
        <p:spPr>
          <a:xfrm>
            <a:off x="-1884700" y="5955900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5" name="Google Shape;135;p3"/>
          <p:cNvSpPr/>
          <p:nvPr/>
        </p:nvSpPr>
        <p:spPr>
          <a:xfrm>
            <a:off x="-3727706" y="8646431"/>
            <a:ext cx="6811804" cy="6604826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6" name="Google Shape;136;p3"/>
          <p:cNvSpPr/>
          <p:nvPr/>
        </p:nvSpPr>
        <p:spPr>
          <a:xfrm rot="10800000">
            <a:off x="13032520" y="-2273726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383838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7" name="Google Shape;137;p3"/>
          <p:cNvSpPr/>
          <p:nvPr/>
        </p:nvSpPr>
        <p:spPr>
          <a:xfrm>
            <a:off x="2831777" y="1638373"/>
            <a:ext cx="4190524" cy="114490"/>
          </a:xfrm>
          <a:custGeom>
            <a:avLst/>
            <a:gdLst/>
            <a:ahLst/>
            <a:cxnLst/>
            <a:rect l="l" t="t" r="r" b="b"/>
            <a:pathLst>
              <a:path w="5587365" h="152654" extrusionOk="0">
                <a:moveTo>
                  <a:pt x="69850" y="12827"/>
                </a:moveTo>
                <a:lnTo>
                  <a:pt x="5517388" y="127"/>
                </a:lnTo>
                <a:cubicBezTo>
                  <a:pt x="5555996" y="0"/>
                  <a:pt x="5587365" y="31242"/>
                  <a:pt x="5587365" y="69850"/>
                </a:cubicBezTo>
                <a:cubicBezTo>
                  <a:pt x="5587365" y="108458"/>
                  <a:pt x="5556250" y="139827"/>
                  <a:pt x="5517642" y="139827"/>
                </a:cubicBezTo>
                <a:lnTo>
                  <a:pt x="70104" y="152527"/>
                </a:lnTo>
                <a:cubicBezTo>
                  <a:pt x="31623" y="152654"/>
                  <a:pt x="254" y="121412"/>
                  <a:pt x="127" y="82804"/>
                </a:cubicBezTo>
                <a:cubicBezTo>
                  <a:pt x="0" y="44196"/>
                  <a:pt x="31242" y="12954"/>
                  <a:pt x="69850" y="128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3"/>
          <p:cNvSpPr/>
          <p:nvPr/>
        </p:nvSpPr>
        <p:spPr>
          <a:xfrm>
            <a:off x="-12652910" y="8067277"/>
            <a:ext cx="16230600" cy="5038249"/>
          </a:xfrm>
          <a:custGeom>
            <a:avLst/>
            <a:gdLst/>
            <a:ahLst/>
            <a:cxnLst/>
            <a:rect l="l" t="t" r="r" b="b"/>
            <a:pathLst>
              <a:path w="21640800" h="6717665" extrusionOk="0">
                <a:moveTo>
                  <a:pt x="0" y="0"/>
                </a:moveTo>
                <a:lnTo>
                  <a:pt x="21640800" y="0"/>
                </a:lnTo>
                <a:lnTo>
                  <a:pt x="21640800" y="6717665"/>
                </a:lnTo>
                <a:lnTo>
                  <a:pt x="0" y="67176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9" name="Google Shape;139;p3"/>
          <p:cNvSpPr txBox="1"/>
          <p:nvPr/>
        </p:nvSpPr>
        <p:spPr>
          <a:xfrm>
            <a:off x="2834775" y="601461"/>
            <a:ext cx="10197749" cy="1777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812" b="1" i="0" u="none" strike="noStrike" cap="none" dirty="0">
                <a:solidFill>
                  <a:srgbClr val="212121"/>
                </a:solidFill>
                <a:latin typeface="Arimo"/>
                <a:ea typeface="Arimo"/>
                <a:cs typeface="Arimo"/>
                <a:sym typeface="Arimo"/>
              </a:rPr>
              <a:t>Problem</a:t>
            </a:r>
            <a:endParaRPr dirty="0"/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12" b="1" i="0" u="none" strike="noStrike" cap="none" dirty="0">
              <a:solidFill>
                <a:srgbClr val="21212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40" name="Google Shape;140;p3"/>
          <p:cNvSpPr/>
          <p:nvPr/>
        </p:nvSpPr>
        <p:spPr>
          <a:xfrm rot="-10736459">
            <a:off x="16075165" y="-3143987"/>
            <a:ext cx="4425696" cy="5207508"/>
          </a:xfrm>
          <a:custGeom>
            <a:avLst/>
            <a:gdLst/>
            <a:ahLst/>
            <a:cxnLst/>
            <a:rect l="l" t="t" r="r" b="b"/>
            <a:pathLst>
              <a:path w="5900928" h="6943344" extrusionOk="0">
                <a:moveTo>
                  <a:pt x="0" y="0"/>
                </a:moveTo>
                <a:lnTo>
                  <a:pt x="5900928" y="0"/>
                </a:lnTo>
                <a:lnTo>
                  <a:pt x="5900928" y="6943344"/>
                </a:lnTo>
                <a:lnTo>
                  <a:pt x="0" y="694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41" name="Google Shape;141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63118" y="118824"/>
            <a:ext cx="1985150" cy="19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"/>
          <p:cNvSpPr/>
          <p:nvPr/>
        </p:nvSpPr>
        <p:spPr>
          <a:xfrm>
            <a:off x="13949497" y="-72561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163A2D-1669-6C3D-ED24-81D4C4D2680F}"/>
              </a:ext>
            </a:extLst>
          </p:cNvPr>
          <p:cNvSpPr txBox="1"/>
          <p:nvPr/>
        </p:nvSpPr>
        <p:spPr>
          <a:xfrm>
            <a:off x="2113612" y="2591888"/>
            <a:ext cx="12846571" cy="4854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/>
              <a:t>🌍 Agriculture in water-stressed regions suffers from </a:t>
            </a:r>
            <a:r>
              <a:rPr lang="en-US" sz="3000" b="1" dirty="0"/>
              <a:t>inefficient irrigation</a:t>
            </a:r>
            <a:r>
              <a:rPr lang="en-US" sz="3000" dirty="0"/>
              <a:t> and </a:t>
            </a:r>
            <a:r>
              <a:rPr lang="en-US" sz="3000" b="1" dirty="0"/>
              <a:t>water wastage</a:t>
            </a:r>
            <a:r>
              <a:rPr lang="en-US" sz="3000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/>
              <a:t>💧 </a:t>
            </a:r>
            <a:r>
              <a:rPr lang="en-US" sz="3000" b="1" dirty="0"/>
              <a:t>Overwatering and under-watering</a:t>
            </a:r>
            <a:r>
              <a:rPr lang="en-US" sz="3000" dirty="0"/>
              <a:t> due to manual monitoring harms crop yield.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/>
              <a:t>🕹️ Farmers </a:t>
            </a:r>
            <a:r>
              <a:rPr lang="en-US" sz="3000" b="1" dirty="0"/>
              <a:t>lack affordable automation tools</a:t>
            </a:r>
            <a:r>
              <a:rPr lang="en-US" sz="3000" dirty="0"/>
              <a:t> for water management.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/>
              <a:t>⚡ </a:t>
            </a:r>
            <a:r>
              <a:rPr lang="en-US" sz="3000" b="1" dirty="0"/>
              <a:t>Unreliable power supply</a:t>
            </a:r>
            <a:r>
              <a:rPr lang="en-US" sz="3000" dirty="0"/>
              <a:t> in rural areas limits the use of electric irrigation systems.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"/>
          <p:cNvSpPr/>
          <p:nvPr/>
        </p:nvSpPr>
        <p:spPr>
          <a:xfrm>
            <a:off x="-1884700" y="5955900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52" name="Google Shape;152;p4"/>
          <p:cNvSpPr/>
          <p:nvPr/>
        </p:nvSpPr>
        <p:spPr>
          <a:xfrm>
            <a:off x="-3727706" y="8646431"/>
            <a:ext cx="6811804" cy="6604826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53" name="Google Shape;153;p4"/>
          <p:cNvSpPr/>
          <p:nvPr/>
        </p:nvSpPr>
        <p:spPr>
          <a:xfrm rot="10800000">
            <a:off x="12989446" y="-2364525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383838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54" name="Google Shape;154;p4"/>
          <p:cNvSpPr/>
          <p:nvPr/>
        </p:nvSpPr>
        <p:spPr>
          <a:xfrm>
            <a:off x="2831777" y="1638373"/>
            <a:ext cx="4190524" cy="114490"/>
          </a:xfrm>
          <a:custGeom>
            <a:avLst/>
            <a:gdLst/>
            <a:ahLst/>
            <a:cxnLst/>
            <a:rect l="l" t="t" r="r" b="b"/>
            <a:pathLst>
              <a:path w="5587365" h="152654" extrusionOk="0">
                <a:moveTo>
                  <a:pt x="69850" y="12827"/>
                </a:moveTo>
                <a:lnTo>
                  <a:pt x="5517388" y="127"/>
                </a:lnTo>
                <a:cubicBezTo>
                  <a:pt x="5555996" y="0"/>
                  <a:pt x="5587365" y="31242"/>
                  <a:pt x="5587365" y="69850"/>
                </a:cubicBezTo>
                <a:cubicBezTo>
                  <a:pt x="5587365" y="108458"/>
                  <a:pt x="5556250" y="139827"/>
                  <a:pt x="5517642" y="139827"/>
                </a:cubicBezTo>
                <a:lnTo>
                  <a:pt x="70104" y="152527"/>
                </a:lnTo>
                <a:cubicBezTo>
                  <a:pt x="31623" y="152654"/>
                  <a:pt x="254" y="121412"/>
                  <a:pt x="127" y="82804"/>
                </a:cubicBezTo>
                <a:cubicBezTo>
                  <a:pt x="0" y="44196"/>
                  <a:pt x="31242" y="12954"/>
                  <a:pt x="69850" y="128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4"/>
          <p:cNvSpPr/>
          <p:nvPr/>
        </p:nvSpPr>
        <p:spPr>
          <a:xfrm>
            <a:off x="-12652910" y="8067277"/>
            <a:ext cx="16230600" cy="5038249"/>
          </a:xfrm>
          <a:custGeom>
            <a:avLst/>
            <a:gdLst/>
            <a:ahLst/>
            <a:cxnLst/>
            <a:rect l="l" t="t" r="r" b="b"/>
            <a:pathLst>
              <a:path w="21640800" h="6717665" extrusionOk="0">
                <a:moveTo>
                  <a:pt x="0" y="0"/>
                </a:moveTo>
                <a:lnTo>
                  <a:pt x="21640800" y="0"/>
                </a:lnTo>
                <a:lnTo>
                  <a:pt x="21640800" y="6717665"/>
                </a:lnTo>
                <a:lnTo>
                  <a:pt x="0" y="67176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56" name="Google Shape;156;p4"/>
          <p:cNvSpPr txBox="1"/>
          <p:nvPr/>
        </p:nvSpPr>
        <p:spPr>
          <a:xfrm>
            <a:off x="2834775" y="601461"/>
            <a:ext cx="10197749" cy="75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12" b="1" i="0" u="none" strike="noStrike" cap="none" dirty="0">
                <a:solidFill>
                  <a:srgbClr val="212121"/>
                </a:solidFill>
                <a:latin typeface="Arimo"/>
                <a:ea typeface="Arimo"/>
                <a:cs typeface="Arimo"/>
                <a:sym typeface="Arimo"/>
              </a:rPr>
              <a:t>Proposed Solution</a:t>
            </a:r>
            <a:endParaRPr dirty="0"/>
          </a:p>
        </p:txBody>
      </p:sp>
      <p:sp>
        <p:nvSpPr>
          <p:cNvPr id="157" name="Google Shape;157;p4"/>
          <p:cNvSpPr/>
          <p:nvPr/>
        </p:nvSpPr>
        <p:spPr>
          <a:xfrm rot="-10736459">
            <a:off x="16075165" y="-2972803"/>
            <a:ext cx="4425696" cy="5207508"/>
          </a:xfrm>
          <a:custGeom>
            <a:avLst/>
            <a:gdLst/>
            <a:ahLst/>
            <a:cxnLst/>
            <a:rect l="l" t="t" r="r" b="b"/>
            <a:pathLst>
              <a:path w="5900928" h="6943344" extrusionOk="0">
                <a:moveTo>
                  <a:pt x="0" y="0"/>
                </a:moveTo>
                <a:lnTo>
                  <a:pt x="5900928" y="0"/>
                </a:lnTo>
                <a:lnTo>
                  <a:pt x="5900928" y="6943344"/>
                </a:lnTo>
                <a:lnTo>
                  <a:pt x="0" y="694334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58" name="Google Shape;158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93734" y="194784"/>
            <a:ext cx="1985150" cy="19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4"/>
          <p:cNvSpPr/>
          <p:nvPr/>
        </p:nvSpPr>
        <p:spPr>
          <a:xfrm>
            <a:off x="13916840" y="-369049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C31ACC-EB64-EEDE-18AB-10C3B810E275}"/>
              </a:ext>
            </a:extLst>
          </p:cNvPr>
          <p:cNvSpPr txBox="1"/>
          <p:nvPr/>
        </p:nvSpPr>
        <p:spPr>
          <a:xfrm>
            <a:off x="1825051" y="2553433"/>
            <a:ext cx="14918961" cy="5806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600" dirty="0"/>
              <a:t>🌞 Solar-powered system for sustainable energy usage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600" dirty="0"/>
              <a:t>🌱 Real-time soil moisture monitoring using sensors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600" dirty="0"/>
              <a:t>🔁 Automatic motor control via Arduino UNO &amp; L298N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600" dirty="0"/>
              <a:t>📉 Reduces water wastage by irrigating only when needed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600" dirty="0"/>
              <a:t>📲 Bluetooth integration for live monitoring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600" dirty="0"/>
              <a:t>🔔 Buzzer alert when motor activates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3600" dirty="0"/>
              <a:t>🛠️ Simple, modular, and scalable setup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"/>
          <p:cNvSpPr/>
          <p:nvPr/>
        </p:nvSpPr>
        <p:spPr>
          <a:xfrm>
            <a:off x="-1884700" y="5955900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383838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69" name="Google Shape;169;p5"/>
          <p:cNvSpPr/>
          <p:nvPr/>
        </p:nvSpPr>
        <p:spPr>
          <a:xfrm>
            <a:off x="-3727706" y="8646431"/>
            <a:ext cx="6811804" cy="6604826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70" name="Google Shape;170;p5"/>
          <p:cNvSpPr/>
          <p:nvPr/>
        </p:nvSpPr>
        <p:spPr>
          <a:xfrm rot="10800000">
            <a:off x="13032520" y="-2364525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71" name="Google Shape;171;p5"/>
          <p:cNvSpPr/>
          <p:nvPr/>
        </p:nvSpPr>
        <p:spPr>
          <a:xfrm>
            <a:off x="2831777" y="1638373"/>
            <a:ext cx="4190524" cy="114490"/>
          </a:xfrm>
          <a:custGeom>
            <a:avLst/>
            <a:gdLst/>
            <a:ahLst/>
            <a:cxnLst/>
            <a:rect l="l" t="t" r="r" b="b"/>
            <a:pathLst>
              <a:path w="5587365" h="152654" extrusionOk="0">
                <a:moveTo>
                  <a:pt x="69850" y="12827"/>
                </a:moveTo>
                <a:lnTo>
                  <a:pt x="5517388" y="127"/>
                </a:lnTo>
                <a:cubicBezTo>
                  <a:pt x="5555996" y="0"/>
                  <a:pt x="5587365" y="31242"/>
                  <a:pt x="5587365" y="69850"/>
                </a:cubicBezTo>
                <a:cubicBezTo>
                  <a:pt x="5587365" y="108458"/>
                  <a:pt x="5556250" y="139827"/>
                  <a:pt x="5517642" y="139827"/>
                </a:cubicBezTo>
                <a:lnTo>
                  <a:pt x="70104" y="152527"/>
                </a:lnTo>
                <a:cubicBezTo>
                  <a:pt x="31623" y="152654"/>
                  <a:pt x="254" y="121412"/>
                  <a:pt x="127" y="82804"/>
                </a:cubicBezTo>
                <a:cubicBezTo>
                  <a:pt x="0" y="44196"/>
                  <a:pt x="31242" y="12954"/>
                  <a:pt x="69850" y="128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5"/>
          <p:cNvSpPr/>
          <p:nvPr/>
        </p:nvSpPr>
        <p:spPr>
          <a:xfrm>
            <a:off x="14650108" y="-3176900"/>
            <a:ext cx="9710452" cy="8229600"/>
          </a:xfrm>
          <a:custGeom>
            <a:avLst/>
            <a:gdLst/>
            <a:ahLst/>
            <a:cxnLst/>
            <a:rect l="l" t="t" r="r" b="b"/>
            <a:pathLst>
              <a:path w="12947269" h="10972800" extrusionOk="0">
                <a:moveTo>
                  <a:pt x="0" y="0"/>
                </a:moveTo>
                <a:lnTo>
                  <a:pt x="12947269" y="0"/>
                </a:lnTo>
                <a:lnTo>
                  <a:pt x="12947269" y="10972800"/>
                </a:lnTo>
                <a:lnTo>
                  <a:pt x="0" y="10972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73" name="Google Shape;173;p5"/>
          <p:cNvSpPr/>
          <p:nvPr/>
        </p:nvSpPr>
        <p:spPr>
          <a:xfrm>
            <a:off x="-12652910" y="8067277"/>
            <a:ext cx="16230600" cy="5038249"/>
          </a:xfrm>
          <a:custGeom>
            <a:avLst/>
            <a:gdLst/>
            <a:ahLst/>
            <a:cxnLst/>
            <a:rect l="l" t="t" r="r" b="b"/>
            <a:pathLst>
              <a:path w="21640800" h="6717665" extrusionOk="0">
                <a:moveTo>
                  <a:pt x="0" y="0"/>
                </a:moveTo>
                <a:lnTo>
                  <a:pt x="21640800" y="0"/>
                </a:lnTo>
                <a:lnTo>
                  <a:pt x="21640800" y="6717665"/>
                </a:lnTo>
                <a:lnTo>
                  <a:pt x="0" y="67176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74" name="Google Shape;174;p5"/>
          <p:cNvSpPr txBox="1"/>
          <p:nvPr/>
        </p:nvSpPr>
        <p:spPr>
          <a:xfrm>
            <a:off x="2834775" y="601461"/>
            <a:ext cx="10197749" cy="75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12" b="1" i="0" u="none" strike="noStrike" cap="none" dirty="0">
                <a:solidFill>
                  <a:srgbClr val="212121"/>
                </a:solidFill>
                <a:latin typeface="Arimo"/>
                <a:ea typeface="Arimo"/>
                <a:cs typeface="Arimo"/>
                <a:sym typeface="Arimo"/>
              </a:rPr>
              <a:t>Architecture / Block Diagram</a:t>
            </a:r>
            <a:endParaRPr dirty="0"/>
          </a:p>
        </p:txBody>
      </p:sp>
      <p:pic>
        <p:nvPicPr>
          <p:cNvPr id="175" name="Google Shape;175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300033" y="0"/>
            <a:ext cx="1985150" cy="19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5"/>
          <p:cNvSpPr/>
          <p:nvPr/>
        </p:nvSpPr>
        <p:spPr>
          <a:xfrm>
            <a:off x="13868400" y="-296292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3" name="Picture 2" descr="A diagram of a system&#10;&#10;AI-generated content may be incorrect.">
            <a:extLst>
              <a:ext uri="{FF2B5EF4-FFF2-40B4-BE49-F238E27FC236}">
                <a16:creationId xmlns:a16="http://schemas.microsoft.com/office/drawing/2014/main" id="{F4E70EE3-7CD6-07DA-1DA3-CABC7A1C8D2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4416"/>
          <a:stretch/>
        </p:blipFill>
        <p:spPr>
          <a:xfrm>
            <a:off x="3302705" y="1353861"/>
            <a:ext cx="11128796" cy="8794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>
          <a:extLst>
            <a:ext uri="{FF2B5EF4-FFF2-40B4-BE49-F238E27FC236}">
              <a16:creationId xmlns:a16="http://schemas.microsoft.com/office/drawing/2014/main" id="{E1AED2E1-08CB-E7AD-C484-0290E3664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">
            <a:extLst>
              <a:ext uri="{FF2B5EF4-FFF2-40B4-BE49-F238E27FC236}">
                <a16:creationId xmlns:a16="http://schemas.microsoft.com/office/drawing/2014/main" id="{3D8AC496-7E4D-FF84-EE21-0A73E70CA1B8}"/>
              </a:ext>
            </a:extLst>
          </p:cNvPr>
          <p:cNvSpPr/>
          <p:nvPr/>
        </p:nvSpPr>
        <p:spPr>
          <a:xfrm>
            <a:off x="-1884700" y="5955900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383838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86" name="Google Shape;186;p6">
            <a:extLst>
              <a:ext uri="{FF2B5EF4-FFF2-40B4-BE49-F238E27FC236}">
                <a16:creationId xmlns:a16="http://schemas.microsoft.com/office/drawing/2014/main" id="{D6782CF7-975A-E398-790D-E4D29D92FA95}"/>
              </a:ext>
            </a:extLst>
          </p:cNvPr>
          <p:cNvSpPr/>
          <p:nvPr/>
        </p:nvSpPr>
        <p:spPr>
          <a:xfrm>
            <a:off x="-3727706" y="8646431"/>
            <a:ext cx="6811804" cy="6604826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87" name="Google Shape;187;p6">
            <a:extLst>
              <a:ext uri="{FF2B5EF4-FFF2-40B4-BE49-F238E27FC236}">
                <a16:creationId xmlns:a16="http://schemas.microsoft.com/office/drawing/2014/main" id="{786BFEE5-BB0C-52F5-4154-3DB9981BD086}"/>
              </a:ext>
            </a:extLst>
          </p:cNvPr>
          <p:cNvSpPr/>
          <p:nvPr/>
        </p:nvSpPr>
        <p:spPr>
          <a:xfrm rot="10800000">
            <a:off x="13032520" y="-2364525"/>
            <a:ext cx="6811804" cy="6604825"/>
          </a:xfrm>
          <a:custGeom>
            <a:avLst/>
            <a:gdLst/>
            <a:ahLst/>
            <a:cxnLst/>
            <a:rect l="l" t="t" r="r" b="b"/>
            <a:pathLst>
              <a:path w="9082405" h="8806434" extrusionOk="0">
                <a:moveTo>
                  <a:pt x="0" y="8806434"/>
                </a:moveTo>
                <a:lnTo>
                  <a:pt x="0" y="0"/>
                </a:lnTo>
                <a:lnTo>
                  <a:pt x="9082405" y="8806434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88" name="Google Shape;188;p6">
            <a:extLst>
              <a:ext uri="{FF2B5EF4-FFF2-40B4-BE49-F238E27FC236}">
                <a16:creationId xmlns:a16="http://schemas.microsoft.com/office/drawing/2014/main" id="{1A01B750-6F67-4DEA-9ADD-1AA3A92018E6}"/>
              </a:ext>
            </a:extLst>
          </p:cNvPr>
          <p:cNvSpPr/>
          <p:nvPr/>
        </p:nvSpPr>
        <p:spPr>
          <a:xfrm>
            <a:off x="2831777" y="1638373"/>
            <a:ext cx="4190524" cy="114490"/>
          </a:xfrm>
          <a:custGeom>
            <a:avLst/>
            <a:gdLst/>
            <a:ahLst/>
            <a:cxnLst/>
            <a:rect l="l" t="t" r="r" b="b"/>
            <a:pathLst>
              <a:path w="5587365" h="152654" extrusionOk="0">
                <a:moveTo>
                  <a:pt x="69850" y="12827"/>
                </a:moveTo>
                <a:lnTo>
                  <a:pt x="5517388" y="127"/>
                </a:lnTo>
                <a:cubicBezTo>
                  <a:pt x="5555996" y="0"/>
                  <a:pt x="5587365" y="31242"/>
                  <a:pt x="5587365" y="69850"/>
                </a:cubicBezTo>
                <a:cubicBezTo>
                  <a:pt x="5587365" y="108458"/>
                  <a:pt x="5556250" y="139827"/>
                  <a:pt x="5517642" y="139827"/>
                </a:cubicBezTo>
                <a:lnTo>
                  <a:pt x="70104" y="152527"/>
                </a:lnTo>
                <a:cubicBezTo>
                  <a:pt x="31623" y="152654"/>
                  <a:pt x="254" y="121412"/>
                  <a:pt x="127" y="82804"/>
                </a:cubicBezTo>
                <a:cubicBezTo>
                  <a:pt x="0" y="44196"/>
                  <a:pt x="31242" y="12954"/>
                  <a:pt x="69850" y="1282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6">
            <a:extLst>
              <a:ext uri="{FF2B5EF4-FFF2-40B4-BE49-F238E27FC236}">
                <a16:creationId xmlns:a16="http://schemas.microsoft.com/office/drawing/2014/main" id="{F66D7C69-0291-93FC-B709-98BC73AA0ED8}"/>
              </a:ext>
            </a:extLst>
          </p:cNvPr>
          <p:cNvSpPr/>
          <p:nvPr/>
        </p:nvSpPr>
        <p:spPr>
          <a:xfrm>
            <a:off x="340727" y="98624"/>
            <a:ext cx="2110550" cy="2176557"/>
          </a:xfrm>
          <a:custGeom>
            <a:avLst/>
            <a:gdLst/>
            <a:ahLst/>
            <a:cxnLst/>
            <a:rect l="l" t="t" r="r" b="b"/>
            <a:pathLst>
              <a:path w="2814066" h="2902077" extrusionOk="0">
                <a:moveTo>
                  <a:pt x="0" y="0"/>
                </a:moveTo>
                <a:lnTo>
                  <a:pt x="2814066" y="0"/>
                </a:lnTo>
                <a:lnTo>
                  <a:pt x="2814066" y="2902077"/>
                </a:lnTo>
                <a:lnTo>
                  <a:pt x="0" y="29020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561" r="-1561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90" name="Google Shape;190;p6">
            <a:extLst>
              <a:ext uri="{FF2B5EF4-FFF2-40B4-BE49-F238E27FC236}">
                <a16:creationId xmlns:a16="http://schemas.microsoft.com/office/drawing/2014/main" id="{23907116-B10B-5D61-C499-C86810D3267F}"/>
              </a:ext>
            </a:extLst>
          </p:cNvPr>
          <p:cNvSpPr/>
          <p:nvPr/>
        </p:nvSpPr>
        <p:spPr>
          <a:xfrm>
            <a:off x="14650108" y="-3176900"/>
            <a:ext cx="9710452" cy="8229600"/>
          </a:xfrm>
          <a:custGeom>
            <a:avLst/>
            <a:gdLst/>
            <a:ahLst/>
            <a:cxnLst/>
            <a:rect l="l" t="t" r="r" b="b"/>
            <a:pathLst>
              <a:path w="12947269" h="10972800" extrusionOk="0">
                <a:moveTo>
                  <a:pt x="0" y="0"/>
                </a:moveTo>
                <a:lnTo>
                  <a:pt x="12947269" y="0"/>
                </a:lnTo>
                <a:lnTo>
                  <a:pt x="12947269" y="10972800"/>
                </a:lnTo>
                <a:lnTo>
                  <a:pt x="0" y="10972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91" name="Google Shape;191;p6">
            <a:extLst>
              <a:ext uri="{FF2B5EF4-FFF2-40B4-BE49-F238E27FC236}">
                <a16:creationId xmlns:a16="http://schemas.microsoft.com/office/drawing/2014/main" id="{E2E68F8D-F9D7-47CE-FA76-CC793A70DDEF}"/>
              </a:ext>
            </a:extLst>
          </p:cNvPr>
          <p:cNvSpPr/>
          <p:nvPr/>
        </p:nvSpPr>
        <p:spPr>
          <a:xfrm>
            <a:off x="-12652910" y="8067277"/>
            <a:ext cx="16230600" cy="5038249"/>
          </a:xfrm>
          <a:custGeom>
            <a:avLst/>
            <a:gdLst/>
            <a:ahLst/>
            <a:cxnLst/>
            <a:rect l="l" t="t" r="r" b="b"/>
            <a:pathLst>
              <a:path w="21640800" h="6717665" extrusionOk="0">
                <a:moveTo>
                  <a:pt x="0" y="0"/>
                </a:moveTo>
                <a:lnTo>
                  <a:pt x="21640800" y="0"/>
                </a:lnTo>
                <a:lnTo>
                  <a:pt x="21640800" y="6717665"/>
                </a:lnTo>
                <a:lnTo>
                  <a:pt x="0" y="671766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92" name="Google Shape;192;p6">
            <a:extLst>
              <a:ext uri="{FF2B5EF4-FFF2-40B4-BE49-F238E27FC236}">
                <a16:creationId xmlns:a16="http://schemas.microsoft.com/office/drawing/2014/main" id="{4B0437A9-7CC4-9A52-AC4E-8CEC679B3BF9}"/>
              </a:ext>
            </a:extLst>
          </p:cNvPr>
          <p:cNvSpPr txBox="1"/>
          <p:nvPr/>
        </p:nvSpPr>
        <p:spPr>
          <a:xfrm>
            <a:off x="2834775" y="601461"/>
            <a:ext cx="10197749" cy="1147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0012"/>
              </a:lnSpc>
            </a:pPr>
            <a:r>
              <a:rPr lang="en-US" sz="4812" b="1" i="0" u="none" strike="noStrike" cap="none" dirty="0">
                <a:solidFill>
                  <a:srgbClr val="212121"/>
                </a:solidFill>
                <a:latin typeface="Arimo"/>
                <a:ea typeface="Arimo"/>
                <a:cs typeface="Arimo"/>
                <a:sym typeface="Arimo"/>
              </a:rPr>
              <a:t>Architecture / Block Diagram</a:t>
            </a:r>
            <a:endParaRPr lang="en-US" sz="5400" dirty="0"/>
          </a:p>
          <a:p>
            <a:pPr marL="0" marR="0" lvl="0" indent="0" algn="l" rtl="0">
              <a:lnSpc>
                <a:spcPct val="120012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93" name="Google Shape;193;p6">
            <a:extLst>
              <a:ext uri="{FF2B5EF4-FFF2-40B4-BE49-F238E27FC236}">
                <a16:creationId xmlns:a16="http://schemas.microsoft.com/office/drawing/2014/main" id="{93995459-5A4C-A5DC-62BE-5722D065459A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298067" y="98624"/>
            <a:ext cx="1985150" cy="198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79AB62-2B54-53B2-0E97-3EF497017F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7792" y="3289505"/>
            <a:ext cx="6364781" cy="4243187"/>
          </a:xfrm>
          <a:prstGeom prst="roundRect">
            <a:avLst>
              <a:gd name="adj" fmla="val 7903"/>
            </a:avLst>
          </a:prstGeom>
        </p:spPr>
      </p:pic>
      <p:pic>
        <p:nvPicPr>
          <p:cNvPr id="5" name="Picture 4" descr="A computer chip with a black border&#10;&#10;AI-generated content may be incorrect.">
            <a:extLst>
              <a:ext uri="{FF2B5EF4-FFF2-40B4-BE49-F238E27FC236}">
                <a16:creationId xmlns:a16="http://schemas.microsoft.com/office/drawing/2014/main" id="{21ACE479-1F66-5B1D-73CA-D686D40492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89480" y="3673687"/>
            <a:ext cx="5074847" cy="362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987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483</Words>
  <Application>Microsoft Office PowerPoint</Application>
  <PresentationFormat>Custom</PresentationFormat>
  <Paragraphs>147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League Spartan</vt:lpstr>
      <vt:lpstr>Arimo</vt:lpstr>
      <vt:lpstr>Poppins Medium</vt:lpstr>
      <vt:lpstr>Didact Gothic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HP</dc:creator>
  <cp:lastModifiedBy>Manas Kulkarni</cp:lastModifiedBy>
  <cp:revision>11</cp:revision>
  <dcterms:created xsi:type="dcterms:W3CDTF">2006-08-16T00:00:00Z</dcterms:created>
  <dcterms:modified xsi:type="dcterms:W3CDTF">2025-04-11T08:40:32Z</dcterms:modified>
</cp:coreProperties>
</file>